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61" r:id="rId4"/>
    <p:sldId id="262" r:id="rId5"/>
    <p:sldId id="264" r:id="rId6"/>
    <p:sldId id="263" r:id="rId7"/>
    <p:sldId id="260" r:id="rId8"/>
    <p:sldId id="257" r:id="rId9"/>
    <p:sldId id="258" r:id="rId10"/>
    <p:sldId id="265" r:id="rId11"/>
    <p:sldId id="267" r:id="rId12"/>
    <p:sldId id="268" r:id="rId13"/>
    <p:sldId id="269" r:id="rId14"/>
    <p:sldId id="266" r:id="rId15"/>
    <p:sldId id="270" r:id="rId16"/>
    <p:sldId id="271" r:id="rId17"/>
    <p:sldId id="272" r:id="rId18"/>
    <p:sldId id="274" r:id="rId19"/>
    <p:sldId id="277" r:id="rId20"/>
    <p:sldId id="278" r:id="rId21"/>
    <p:sldId id="279" r:id="rId22"/>
    <p:sldId id="280" r:id="rId23"/>
    <p:sldId id="281" r:id="rId24"/>
    <p:sldId id="282" r:id="rId25"/>
    <p:sldId id="276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89583" autoAdjust="0"/>
  </p:normalViewPr>
  <p:slideViewPr>
    <p:cSldViewPr snapToGrid="0" snapToObjects="1">
      <p:cViewPr varScale="1">
        <p:scale>
          <a:sx n="93" d="100"/>
          <a:sy n="93" d="100"/>
        </p:scale>
        <p:origin x="-124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printerSettings" Target="printerSettings/printerSettings1.bin"/><Relationship Id="rId28" Type="http://schemas.openxmlformats.org/officeDocument/2006/relationships/presProps" Target="presProps.xml"/><Relationship Id="rId29" Type="http://schemas.openxmlformats.org/officeDocument/2006/relationships/viewProps" Target="viewProps.xml"/><Relationship Id="rId30" Type="http://schemas.openxmlformats.org/officeDocument/2006/relationships/theme" Target="theme/theme1.xml"/><Relationship Id="rId3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18BBED0-EA1D-4A4C-AB28-0A02AB348842}" type="doc">
      <dgm:prSet loTypeId="urn:microsoft.com/office/officeart/2005/8/layout/radial5" loCatId="" qsTypeId="urn:microsoft.com/office/officeart/2005/8/quickstyle/3D4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0373A730-9FC0-8844-B42E-C2622FCA2C33}">
      <dgm:prSet phldrT="[Text]"/>
      <dgm:spPr/>
      <dgm:t>
        <a:bodyPr/>
        <a:lstStyle/>
        <a:p>
          <a:r>
            <a:rPr lang="en-US" dirty="0" smtClean="0"/>
            <a:t>Text</a:t>
          </a:r>
          <a:endParaRPr lang="en-US" dirty="0"/>
        </a:p>
      </dgm:t>
    </dgm:pt>
    <dgm:pt modelId="{166BBD92-18CC-0E40-BCFA-2284E2A45C18}" type="parTrans" cxnId="{5BE7C50E-7BC7-A143-8FD5-00B3EAF8C5DC}">
      <dgm:prSet/>
      <dgm:spPr/>
      <dgm:t>
        <a:bodyPr/>
        <a:lstStyle/>
        <a:p>
          <a:endParaRPr lang="en-US"/>
        </a:p>
      </dgm:t>
    </dgm:pt>
    <dgm:pt modelId="{1082AA8E-6C6B-A14C-9069-C89A56FA68AF}" type="sibTrans" cxnId="{5BE7C50E-7BC7-A143-8FD5-00B3EAF8C5DC}">
      <dgm:prSet/>
      <dgm:spPr/>
      <dgm:t>
        <a:bodyPr/>
        <a:lstStyle/>
        <a:p>
          <a:endParaRPr lang="en-US"/>
        </a:p>
      </dgm:t>
    </dgm:pt>
    <dgm:pt modelId="{E55184DB-E14F-5449-B65E-46E4FD998D7D}">
      <dgm:prSet phldrT="[Text]" custT="1"/>
      <dgm:spPr/>
      <dgm:t>
        <a:bodyPr/>
        <a:lstStyle/>
        <a:p>
          <a:r>
            <a:rPr lang="en-US" sz="2800" dirty="0" smtClean="0"/>
            <a:t>Reading</a:t>
          </a:r>
          <a:endParaRPr lang="en-US" sz="2800" dirty="0"/>
        </a:p>
      </dgm:t>
    </dgm:pt>
    <dgm:pt modelId="{74F85741-342D-FC4F-BD83-5D57A853B2E1}" type="parTrans" cxnId="{E021C901-1A67-A241-9DD4-E0469B07250A}">
      <dgm:prSet/>
      <dgm:spPr/>
      <dgm:t>
        <a:bodyPr/>
        <a:lstStyle/>
        <a:p>
          <a:endParaRPr lang="en-US"/>
        </a:p>
      </dgm:t>
    </dgm:pt>
    <dgm:pt modelId="{2B68BAFB-68BF-6D4D-8B25-D784CBCD0E95}" type="sibTrans" cxnId="{E021C901-1A67-A241-9DD4-E0469B07250A}">
      <dgm:prSet/>
      <dgm:spPr/>
      <dgm:t>
        <a:bodyPr/>
        <a:lstStyle/>
        <a:p>
          <a:endParaRPr lang="en-US"/>
        </a:p>
      </dgm:t>
    </dgm:pt>
    <dgm:pt modelId="{7DF9E0E0-A3B5-7944-AAD9-3277A0224F95}">
      <dgm:prSet phldrT="[Text]" custT="1"/>
      <dgm:spPr/>
      <dgm:t>
        <a:bodyPr/>
        <a:lstStyle/>
        <a:p>
          <a:r>
            <a:rPr lang="en-US" sz="2800" dirty="0" smtClean="0"/>
            <a:t>Writing</a:t>
          </a:r>
          <a:endParaRPr lang="en-US" sz="2800" dirty="0"/>
        </a:p>
      </dgm:t>
    </dgm:pt>
    <dgm:pt modelId="{288725F2-511A-5545-9A87-248D4494BCCC}" type="parTrans" cxnId="{299E8FC0-72C4-8D4B-84DE-3F73BCB8E750}">
      <dgm:prSet/>
      <dgm:spPr/>
      <dgm:t>
        <a:bodyPr/>
        <a:lstStyle/>
        <a:p>
          <a:endParaRPr lang="en-US"/>
        </a:p>
      </dgm:t>
    </dgm:pt>
    <dgm:pt modelId="{542E3105-23C8-1D43-A40A-01565E99A348}" type="sibTrans" cxnId="{299E8FC0-72C4-8D4B-84DE-3F73BCB8E750}">
      <dgm:prSet/>
      <dgm:spPr/>
      <dgm:t>
        <a:bodyPr/>
        <a:lstStyle/>
        <a:p>
          <a:endParaRPr lang="en-US"/>
        </a:p>
      </dgm:t>
    </dgm:pt>
    <dgm:pt modelId="{FA6A57A4-9406-214C-950B-5431DB81512C}">
      <dgm:prSet phldrT="[Text]" custT="1"/>
      <dgm:spPr/>
      <dgm:t>
        <a:bodyPr/>
        <a:lstStyle/>
        <a:p>
          <a:r>
            <a:rPr lang="en-US" sz="2800" dirty="0" smtClean="0"/>
            <a:t>Speaking</a:t>
          </a:r>
          <a:endParaRPr lang="en-US" sz="2800" dirty="0"/>
        </a:p>
      </dgm:t>
    </dgm:pt>
    <dgm:pt modelId="{C956925E-DA66-9449-A7BB-C8F5AF5231C4}" type="parTrans" cxnId="{A37DEFD4-DDE0-1C43-AE59-16A94A34F83C}">
      <dgm:prSet/>
      <dgm:spPr/>
      <dgm:t>
        <a:bodyPr/>
        <a:lstStyle/>
        <a:p>
          <a:endParaRPr lang="en-US"/>
        </a:p>
      </dgm:t>
    </dgm:pt>
    <dgm:pt modelId="{AFC7818F-DC53-FC43-A1B5-3BF97966CB6F}" type="sibTrans" cxnId="{A37DEFD4-DDE0-1C43-AE59-16A94A34F83C}">
      <dgm:prSet/>
      <dgm:spPr/>
      <dgm:t>
        <a:bodyPr/>
        <a:lstStyle/>
        <a:p>
          <a:endParaRPr lang="en-US"/>
        </a:p>
      </dgm:t>
    </dgm:pt>
    <dgm:pt modelId="{68EE18AF-166B-3440-A7C7-F9A20E2DA398}">
      <dgm:prSet phldrT="[Text]" custT="1"/>
      <dgm:spPr/>
      <dgm:t>
        <a:bodyPr/>
        <a:lstStyle/>
        <a:p>
          <a:r>
            <a:rPr lang="en-US" sz="2800" dirty="0" smtClean="0"/>
            <a:t>Listening</a:t>
          </a:r>
          <a:endParaRPr lang="en-US" sz="2800" dirty="0"/>
        </a:p>
      </dgm:t>
    </dgm:pt>
    <dgm:pt modelId="{3D816ACE-AF8E-154A-99BC-CE1B1D0FB3E9}" type="parTrans" cxnId="{87D02554-8640-6549-917D-CB5665EBF74E}">
      <dgm:prSet/>
      <dgm:spPr/>
      <dgm:t>
        <a:bodyPr/>
        <a:lstStyle/>
        <a:p>
          <a:endParaRPr lang="en-US"/>
        </a:p>
      </dgm:t>
    </dgm:pt>
    <dgm:pt modelId="{AB535D87-79FB-D840-87B1-294CC3CEAEB7}" type="sibTrans" cxnId="{87D02554-8640-6549-917D-CB5665EBF74E}">
      <dgm:prSet/>
      <dgm:spPr/>
      <dgm:t>
        <a:bodyPr/>
        <a:lstStyle/>
        <a:p>
          <a:endParaRPr lang="en-US"/>
        </a:p>
      </dgm:t>
    </dgm:pt>
    <dgm:pt modelId="{E820CE24-B10F-C844-9EBF-512AE8496FE0}" type="pres">
      <dgm:prSet presAssocID="{418BBED0-EA1D-4A4C-AB28-0A02AB348842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C9627F3-858A-7748-809A-B6BBECE60AC7}" type="pres">
      <dgm:prSet presAssocID="{0373A730-9FC0-8844-B42E-C2622FCA2C33}" presName="centerShape" presStyleLbl="node0" presStyleIdx="0" presStyleCnt="1"/>
      <dgm:spPr/>
      <dgm:t>
        <a:bodyPr/>
        <a:lstStyle/>
        <a:p>
          <a:endParaRPr lang="en-US"/>
        </a:p>
      </dgm:t>
    </dgm:pt>
    <dgm:pt modelId="{14484D24-73BA-1741-A43A-5A61CE2FA67D}" type="pres">
      <dgm:prSet presAssocID="{74F85741-342D-FC4F-BD83-5D57A853B2E1}" presName="parTrans" presStyleLbl="sibTrans2D1" presStyleIdx="0" presStyleCnt="4"/>
      <dgm:spPr/>
      <dgm:t>
        <a:bodyPr/>
        <a:lstStyle/>
        <a:p>
          <a:endParaRPr lang="en-US"/>
        </a:p>
      </dgm:t>
    </dgm:pt>
    <dgm:pt modelId="{98902CBD-695A-C640-B2CF-280E018DA67A}" type="pres">
      <dgm:prSet presAssocID="{74F85741-342D-FC4F-BD83-5D57A853B2E1}" presName="connectorText" presStyleLbl="sibTrans2D1" presStyleIdx="0" presStyleCnt="4"/>
      <dgm:spPr/>
      <dgm:t>
        <a:bodyPr/>
        <a:lstStyle/>
        <a:p>
          <a:endParaRPr lang="en-US"/>
        </a:p>
      </dgm:t>
    </dgm:pt>
    <dgm:pt modelId="{BE4E43BA-F6F8-3C41-A00D-A935E9E044BB}" type="pres">
      <dgm:prSet presAssocID="{E55184DB-E14F-5449-B65E-46E4FD998D7D}" presName="node" presStyleLbl="node1" presStyleIdx="0" presStyleCnt="4" custScaleX="13000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FFEC753-9E85-6942-A377-5E32E95851A0}" type="pres">
      <dgm:prSet presAssocID="{288725F2-511A-5545-9A87-248D4494BCCC}" presName="parTrans" presStyleLbl="sibTrans2D1" presStyleIdx="1" presStyleCnt="4"/>
      <dgm:spPr/>
      <dgm:t>
        <a:bodyPr/>
        <a:lstStyle/>
        <a:p>
          <a:endParaRPr lang="en-US"/>
        </a:p>
      </dgm:t>
    </dgm:pt>
    <dgm:pt modelId="{E8AE0740-845D-4743-8318-79721B037FEA}" type="pres">
      <dgm:prSet presAssocID="{288725F2-511A-5545-9A87-248D4494BCCC}" presName="connectorText" presStyleLbl="sibTrans2D1" presStyleIdx="1" presStyleCnt="4"/>
      <dgm:spPr/>
      <dgm:t>
        <a:bodyPr/>
        <a:lstStyle/>
        <a:p>
          <a:endParaRPr lang="en-US"/>
        </a:p>
      </dgm:t>
    </dgm:pt>
    <dgm:pt modelId="{C67EFC84-F3A7-3E48-8987-9C731C7B6CDE}" type="pres">
      <dgm:prSet presAssocID="{7DF9E0E0-A3B5-7944-AAD9-3277A0224F95}" presName="node" presStyleLbl="node1" presStyleIdx="1" presStyleCnt="4" custScaleX="13428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4ED49BB-6E9B-8E4E-A94A-C69EAE6D2159}" type="pres">
      <dgm:prSet presAssocID="{C956925E-DA66-9449-A7BB-C8F5AF5231C4}" presName="parTrans" presStyleLbl="sibTrans2D1" presStyleIdx="2" presStyleCnt="4"/>
      <dgm:spPr/>
      <dgm:t>
        <a:bodyPr/>
        <a:lstStyle/>
        <a:p>
          <a:endParaRPr lang="en-US"/>
        </a:p>
      </dgm:t>
    </dgm:pt>
    <dgm:pt modelId="{81040D32-BBA0-094D-8BFE-B75978418AF2}" type="pres">
      <dgm:prSet presAssocID="{C956925E-DA66-9449-A7BB-C8F5AF5231C4}" presName="connectorText" presStyleLbl="sibTrans2D1" presStyleIdx="2" presStyleCnt="4"/>
      <dgm:spPr/>
      <dgm:t>
        <a:bodyPr/>
        <a:lstStyle/>
        <a:p>
          <a:endParaRPr lang="en-US"/>
        </a:p>
      </dgm:t>
    </dgm:pt>
    <dgm:pt modelId="{EBEB09CD-448A-7445-A9B9-1612972D7BC9}" type="pres">
      <dgm:prSet presAssocID="{FA6A57A4-9406-214C-950B-5431DB81512C}" presName="node" presStyleLbl="node1" presStyleIdx="2" presStyleCnt="4" custScaleX="13000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B1A16F1-22B9-3D4B-928D-67569A5D9538}" type="pres">
      <dgm:prSet presAssocID="{3D816ACE-AF8E-154A-99BC-CE1B1D0FB3E9}" presName="parTrans" presStyleLbl="sibTrans2D1" presStyleIdx="3" presStyleCnt="4"/>
      <dgm:spPr/>
      <dgm:t>
        <a:bodyPr/>
        <a:lstStyle/>
        <a:p>
          <a:endParaRPr lang="en-US"/>
        </a:p>
      </dgm:t>
    </dgm:pt>
    <dgm:pt modelId="{61C069F6-C4E8-B94D-A32D-21104E83C679}" type="pres">
      <dgm:prSet presAssocID="{3D816ACE-AF8E-154A-99BC-CE1B1D0FB3E9}" presName="connectorText" presStyleLbl="sibTrans2D1" presStyleIdx="3" presStyleCnt="4"/>
      <dgm:spPr/>
      <dgm:t>
        <a:bodyPr/>
        <a:lstStyle/>
        <a:p>
          <a:endParaRPr lang="en-US"/>
        </a:p>
      </dgm:t>
    </dgm:pt>
    <dgm:pt modelId="{D4B14DAF-4800-2F47-B4C9-1A1F1F5B6823}" type="pres">
      <dgm:prSet presAssocID="{68EE18AF-166B-3440-A7C7-F9A20E2DA398}" presName="node" presStyleLbl="node1" presStyleIdx="3" presStyleCnt="4" custScaleX="12710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165D269-3E90-DA4C-98A8-CEB2CF34DD09}" type="presOf" srcId="{E55184DB-E14F-5449-B65E-46E4FD998D7D}" destId="{BE4E43BA-F6F8-3C41-A00D-A935E9E044BB}" srcOrd="0" destOrd="0" presId="urn:microsoft.com/office/officeart/2005/8/layout/radial5"/>
    <dgm:cxn modelId="{E021C901-1A67-A241-9DD4-E0469B07250A}" srcId="{0373A730-9FC0-8844-B42E-C2622FCA2C33}" destId="{E55184DB-E14F-5449-B65E-46E4FD998D7D}" srcOrd="0" destOrd="0" parTransId="{74F85741-342D-FC4F-BD83-5D57A853B2E1}" sibTransId="{2B68BAFB-68BF-6D4D-8B25-D784CBCD0E95}"/>
    <dgm:cxn modelId="{A37DEFD4-DDE0-1C43-AE59-16A94A34F83C}" srcId="{0373A730-9FC0-8844-B42E-C2622FCA2C33}" destId="{FA6A57A4-9406-214C-950B-5431DB81512C}" srcOrd="2" destOrd="0" parTransId="{C956925E-DA66-9449-A7BB-C8F5AF5231C4}" sibTransId="{AFC7818F-DC53-FC43-A1B5-3BF97966CB6F}"/>
    <dgm:cxn modelId="{4E1E5550-5874-544B-B0A0-2913A7BF220A}" type="presOf" srcId="{288725F2-511A-5545-9A87-248D4494BCCC}" destId="{BFFEC753-9E85-6942-A377-5E32E95851A0}" srcOrd="0" destOrd="0" presId="urn:microsoft.com/office/officeart/2005/8/layout/radial5"/>
    <dgm:cxn modelId="{06EBB4A5-51D9-3B47-A942-C576BB826503}" type="presOf" srcId="{288725F2-511A-5545-9A87-248D4494BCCC}" destId="{E8AE0740-845D-4743-8318-79721B037FEA}" srcOrd="1" destOrd="0" presId="urn:microsoft.com/office/officeart/2005/8/layout/radial5"/>
    <dgm:cxn modelId="{4E3BFAD1-7655-2844-A8BB-2A99A3E5CCD6}" type="presOf" srcId="{C956925E-DA66-9449-A7BB-C8F5AF5231C4}" destId="{81040D32-BBA0-094D-8BFE-B75978418AF2}" srcOrd="1" destOrd="0" presId="urn:microsoft.com/office/officeart/2005/8/layout/radial5"/>
    <dgm:cxn modelId="{936CFE65-A462-0144-9D23-76FE706A00A6}" type="presOf" srcId="{3D816ACE-AF8E-154A-99BC-CE1B1D0FB3E9}" destId="{4B1A16F1-22B9-3D4B-928D-67569A5D9538}" srcOrd="0" destOrd="0" presId="urn:microsoft.com/office/officeart/2005/8/layout/radial5"/>
    <dgm:cxn modelId="{C6146024-62BD-3846-B3EB-822934801F1A}" type="presOf" srcId="{74F85741-342D-FC4F-BD83-5D57A853B2E1}" destId="{14484D24-73BA-1741-A43A-5A61CE2FA67D}" srcOrd="0" destOrd="0" presId="urn:microsoft.com/office/officeart/2005/8/layout/radial5"/>
    <dgm:cxn modelId="{87D02554-8640-6549-917D-CB5665EBF74E}" srcId="{0373A730-9FC0-8844-B42E-C2622FCA2C33}" destId="{68EE18AF-166B-3440-A7C7-F9A20E2DA398}" srcOrd="3" destOrd="0" parTransId="{3D816ACE-AF8E-154A-99BC-CE1B1D0FB3E9}" sibTransId="{AB535D87-79FB-D840-87B1-294CC3CEAEB7}"/>
    <dgm:cxn modelId="{C1A8793F-E432-D142-B98A-2D078446D5E5}" type="presOf" srcId="{68EE18AF-166B-3440-A7C7-F9A20E2DA398}" destId="{D4B14DAF-4800-2F47-B4C9-1A1F1F5B6823}" srcOrd="0" destOrd="0" presId="urn:microsoft.com/office/officeart/2005/8/layout/radial5"/>
    <dgm:cxn modelId="{897DA280-8C0B-2347-A084-2F5598E05C28}" type="presOf" srcId="{7DF9E0E0-A3B5-7944-AAD9-3277A0224F95}" destId="{C67EFC84-F3A7-3E48-8987-9C731C7B6CDE}" srcOrd="0" destOrd="0" presId="urn:microsoft.com/office/officeart/2005/8/layout/radial5"/>
    <dgm:cxn modelId="{B6470A66-0D1C-2A44-8D27-A66668D1A7B1}" type="presOf" srcId="{FA6A57A4-9406-214C-950B-5431DB81512C}" destId="{EBEB09CD-448A-7445-A9B9-1612972D7BC9}" srcOrd="0" destOrd="0" presId="urn:microsoft.com/office/officeart/2005/8/layout/radial5"/>
    <dgm:cxn modelId="{EF2F95CA-AA0E-BC44-A4D3-1FC57563ACA1}" type="presOf" srcId="{74F85741-342D-FC4F-BD83-5D57A853B2E1}" destId="{98902CBD-695A-C640-B2CF-280E018DA67A}" srcOrd="1" destOrd="0" presId="urn:microsoft.com/office/officeart/2005/8/layout/radial5"/>
    <dgm:cxn modelId="{5BE7C50E-7BC7-A143-8FD5-00B3EAF8C5DC}" srcId="{418BBED0-EA1D-4A4C-AB28-0A02AB348842}" destId="{0373A730-9FC0-8844-B42E-C2622FCA2C33}" srcOrd="0" destOrd="0" parTransId="{166BBD92-18CC-0E40-BCFA-2284E2A45C18}" sibTransId="{1082AA8E-6C6B-A14C-9069-C89A56FA68AF}"/>
    <dgm:cxn modelId="{969B8EFC-D102-D14C-95AF-A400EC76B54B}" type="presOf" srcId="{3D816ACE-AF8E-154A-99BC-CE1B1D0FB3E9}" destId="{61C069F6-C4E8-B94D-A32D-21104E83C679}" srcOrd="1" destOrd="0" presId="urn:microsoft.com/office/officeart/2005/8/layout/radial5"/>
    <dgm:cxn modelId="{299E8FC0-72C4-8D4B-84DE-3F73BCB8E750}" srcId="{0373A730-9FC0-8844-B42E-C2622FCA2C33}" destId="{7DF9E0E0-A3B5-7944-AAD9-3277A0224F95}" srcOrd="1" destOrd="0" parTransId="{288725F2-511A-5545-9A87-248D4494BCCC}" sibTransId="{542E3105-23C8-1D43-A40A-01565E99A348}"/>
    <dgm:cxn modelId="{1CE01A40-1E78-C54D-A9A9-B0AB967E16B6}" type="presOf" srcId="{418BBED0-EA1D-4A4C-AB28-0A02AB348842}" destId="{E820CE24-B10F-C844-9EBF-512AE8496FE0}" srcOrd="0" destOrd="0" presId="urn:microsoft.com/office/officeart/2005/8/layout/radial5"/>
    <dgm:cxn modelId="{C5724D45-6580-204B-B0D8-62A483D171AD}" type="presOf" srcId="{0373A730-9FC0-8844-B42E-C2622FCA2C33}" destId="{EC9627F3-858A-7748-809A-B6BBECE60AC7}" srcOrd="0" destOrd="0" presId="urn:microsoft.com/office/officeart/2005/8/layout/radial5"/>
    <dgm:cxn modelId="{AC40BFA8-7624-684B-B89B-07307ACAFD26}" type="presOf" srcId="{C956925E-DA66-9449-A7BB-C8F5AF5231C4}" destId="{14ED49BB-6E9B-8E4E-A94A-C69EAE6D2159}" srcOrd="0" destOrd="0" presId="urn:microsoft.com/office/officeart/2005/8/layout/radial5"/>
    <dgm:cxn modelId="{4E07533C-F0ED-B44D-8FD3-F99108CA8CE4}" type="presParOf" srcId="{E820CE24-B10F-C844-9EBF-512AE8496FE0}" destId="{EC9627F3-858A-7748-809A-B6BBECE60AC7}" srcOrd="0" destOrd="0" presId="urn:microsoft.com/office/officeart/2005/8/layout/radial5"/>
    <dgm:cxn modelId="{FDDB0733-6A19-7547-82B4-B756594CD0E9}" type="presParOf" srcId="{E820CE24-B10F-C844-9EBF-512AE8496FE0}" destId="{14484D24-73BA-1741-A43A-5A61CE2FA67D}" srcOrd="1" destOrd="0" presId="urn:microsoft.com/office/officeart/2005/8/layout/radial5"/>
    <dgm:cxn modelId="{E08F68C1-4F7F-654A-ADF3-045221E42DB9}" type="presParOf" srcId="{14484D24-73BA-1741-A43A-5A61CE2FA67D}" destId="{98902CBD-695A-C640-B2CF-280E018DA67A}" srcOrd="0" destOrd="0" presId="urn:microsoft.com/office/officeart/2005/8/layout/radial5"/>
    <dgm:cxn modelId="{8A2A6FAA-E02D-8B40-A485-B69978051575}" type="presParOf" srcId="{E820CE24-B10F-C844-9EBF-512AE8496FE0}" destId="{BE4E43BA-F6F8-3C41-A00D-A935E9E044BB}" srcOrd="2" destOrd="0" presId="urn:microsoft.com/office/officeart/2005/8/layout/radial5"/>
    <dgm:cxn modelId="{3C98F4E5-2E27-804B-814F-D68952CE91CF}" type="presParOf" srcId="{E820CE24-B10F-C844-9EBF-512AE8496FE0}" destId="{BFFEC753-9E85-6942-A377-5E32E95851A0}" srcOrd="3" destOrd="0" presId="urn:microsoft.com/office/officeart/2005/8/layout/radial5"/>
    <dgm:cxn modelId="{DFB751CE-CABC-7846-BACF-7AB534773732}" type="presParOf" srcId="{BFFEC753-9E85-6942-A377-5E32E95851A0}" destId="{E8AE0740-845D-4743-8318-79721B037FEA}" srcOrd="0" destOrd="0" presId="urn:microsoft.com/office/officeart/2005/8/layout/radial5"/>
    <dgm:cxn modelId="{06435837-40D4-ED49-BB2E-FB971A15A353}" type="presParOf" srcId="{E820CE24-B10F-C844-9EBF-512AE8496FE0}" destId="{C67EFC84-F3A7-3E48-8987-9C731C7B6CDE}" srcOrd="4" destOrd="0" presId="urn:microsoft.com/office/officeart/2005/8/layout/radial5"/>
    <dgm:cxn modelId="{D75B488F-89B7-0547-9B14-969554A81820}" type="presParOf" srcId="{E820CE24-B10F-C844-9EBF-512AE8496FE0}" destId="{14ED49BB-6E9B-8E4E-A94A-C69EAE6D2159}" srcOrd="5" destOrd="0" presId="urn:microsoft.com/office/officeart/2005/8/layout/radial5"/>
    <dgm:cxn modelId="{D6C30BCE-3B7A-BC48-929B-616FBB96327B}" type="presParOf" srcId="{14ED49BB-6E9B-8E4E-A94A-C69EAE6D2159}" destId="{81040D32-BBA0-094D-8BFE-B75978418AF2}" srcOrd="0" destOrd="0" presId="urn:microsoft.com/office/officeart/2005/8/layout/radial5"/>
    <dgm:cxn modelId="{A02FE285-9E96-644B-8F27-C6D743AEE213}" type="presParOf" srcId="{E820CE24-B10F-C844-9EBF-512AE8496FE0}" destId="{EBEB09CD-448A-7445-A9B9-1612972D7BC9}" srcOrd="6" destOrd="0" presId="urn:microsoft.com/office/officeart/2005/8/layout/radial5"/>
    <dgm:cxn modelId="{29E82F96-B741-C143-BA9F-F30F734F0C9F}" type="presParOf" srcId="{E820CE24-B10F-C844-9EBF-512AE8496FE0}" destId="{4B1A16F1-22B9-3D4B-928D-67569A5D9538}" srcOrd="7" destOrd="0" presId="urn:microsoft.com/office/officeart/2005/8/layout/radial5"/>
    <dgm:cxn modelId="{A933CC3B-A89E-3F43-897B-E7F850E77FB4}" type="presParOf" srcId="{4B1A16F1-22B9-3D4B-928D-67569A5D9538}" destId="{61C069F6-C4E8-B94D-A32D-21104E83C679}" srcOrd="0" destOrd="0" presId="urn:microsoft.com/office/officeart/2005/8/layout/radial5"/>
    <dgm:cxn modelId="{1432F404-D316-054A-A24A-FDA3EFAF5473}" type="presParOf" srcId="{E820CE24-B10F-C844-9EBF-512AE8496FE0}" destId="{D4B14DAF-4800-2F47-B4C9-1A1F1F5B6823}" srcOrd="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E22F7D7-FBCF-1F4C-AB70-2AE38FDE8765}" type="doc">
      <dgm:prSet loTypeId="urn:microsoft.com/office/officeart/2005/8/layout/funnel1" loCatId="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42EBCC7A-9C4A-2642-8E38-339AA611AE11}">
      <dgm:prSet phldrT="[Text]"/>
      <dgm:spPr/>
      <dgm:t>
        <a:bodyPr/>
        <a:lstStyle/>
        <a:p>
          <a:r>
            <a:rPr lang="en-US" dirty="0" smtClean="0"/>
            <a:t>Reading</a:t>
          </a:r>
          <a:endParaRPr lang="en-US" dirty="0"/>
        </a:p>
      </dgm:t>
    </dgm:pt>
    <dgm:pt modelId="{0A730A1E-D48D-BF43-AA9D-5BEC0DCD9258}" type="parTrans" cxnId="{48077E03-308E-124F-880E-BA98741B8610}">
      <dgm:prSet/>
      <dgm:spPr/>
      <dgm:t>
        <a:bodyPr/>
        <a:lstStyle/>
        <a:p>
          <a:endParaRPr lang="en-US"/>
        </a:p>
      </dgm:t>
    </dgm:pt>
    <dgm:pt modelId="{84EDDD22-D315-1C4F-B924-D970B6AF2B56}" type="sibTrans" cxnId="{48077E03-308E-124F-880E-BA98741B8610}">
      <dgm:prSet/>
      <dgm:spPr/>
      <dgm:t>
        <a:bodyPr/>
        <a:lstStyle/>
        <a:p>
          <a:endParaRPr lang="en-US"/>
        </a:p>
      </dgm:t>
    </dgm:pt>
    <dgm:pt modelId="{88171359-DADF-6045-9D1F-21DD1C0A8A35}">
      <dgm:prSet phldrT="[Text]"/>
      <dgm:spPr/>
      <dgm:t>
        <a:bodyPr/>
        <a:lstStyle/>
        <a:p>
          <a:r>
            <a:rPr lang="en-US" dirty="0" smtClean="0"/>
            <a:t>Writing</a:t>
          </a:r>
          <a:endParaRPr lang="en-US" dirty="0"/>
        </a:p>
      </dgm:t>
    </dgm:pt>
    <dgm:pt modelId="{4941A4DF-2DA4-FB4B-B763-12F105E4F504}" type="parTrans" cxnId="{5489CD0C-B33C-0E47-AC1C-D88B42173225}">
      <dgm:prSet/>
      <dgm:spPr/>
      <dgm:t>
        <a:bodyPr/>
        <a:lstStyle/>
        <a:p>
          <a:endParaRPr lang="en-US"/>
        </a:p>
      </dgm:t>
    </dgm:pt>
    <dgm:pt modelId="{56AEC6CC-DDB5-C04E-8FE1-53B70F53619C}" type="sibTrans" cxnId="{5489CD0C-B33C-0E47-AC1C-D88B42173225}">
      <dgm:prSet/>
      <dgm:spPr/>
      <dgm:t>
        <a:bodyPr/>
        <a:lstStyle/>
        <a:p>
          <a:endParaRPr lang="en-US"/>
        </a:p>
      </dgm:t>
    </dgm:pt>
    <dgm:pt modelId="{C3F91FD9-E4E9-504A-A2F9-C2D36A032CC1}">
      <dgm:prSet phldrT="[Text]"/>
      <dgm:spPr/>
      <dgm:t>
        <a:bodyPr/>
        <a:lstStyle/>
        <a:p>
          <a:r>
            <a:rPr lang="en-US" dirty="0" smtClean="0"/>
            <a:t>Speaking</a:t>
          </a:r>
          <a:endParaRPr lang="en-US" dirty="0"/>
        </a:p>
      </dgm:t>
    </dgm:pt>
    <dgm:pt modelId="{FF72B6C8-7936-FD43-AA17-6DDCCC43B19D}" type="parTrans" cxnId="{4128ACA5-6D7B-AC41-8249-4AB3CE458049}">
      <dgm:prSet/>
      <dgm:spPr/>
      <dgm:t>
        <a:bodyPr/>
        <a:lstStyle/>
        <a:p>
          <a:endParaRPr lang="en-US"/>
        </a:p>
      </dgm:t>
    </dgm:pt>
    <dgm:pt modelId="{BED5DEDA-09A5-3141-9589-0F4C4C9F29DA}" type="sibTrans" cxnId="{4128ACA5-6D7B-AC41-8249-4AB3CE458049}">
      <dgm:prSet/>
      <dgm:spPr/>
      <dgm:t>
        <a:bodyPr/>
        <a:lstStyle/>
        <a:p>
          <a:endParaRPr lang="en-US"/>
        </a:p>
      </dgm:t>
    </dgm:pt>
    <dgm:pt modelId="{91E78B6B-0ACC-894A-AEDF-6178FBCA1DE4}">
      <dgm:prSet phldrT="[Text]"/>
      <dgm:spPr/>
    </dgm:pt>
    <dgm:pt modelId="{7957A6C6-C78C-EA4F-8093-56EBF02E7D38}" type="parTrans" cxnId="{A3FEC7F9-F84D-3341-B01B-43833F2685A9}">
      <dgm:prSet/>
      <dgm:spPr/>
      <dgm:t>
        <a:bodyPr/>
        <a:lstStyle/>
        <a:p>
          <a:endParaRPr lang="en-US"/>
        </a:p>
      </dgm:t>
    </dgm:pt>
    <dgm:pt modelId="{BE3F96B9-ACB3-AC4F-BCB5-72871883E6B9}" type="sibTrans" cxnId="{A3FEC7F9-F84D-3341-B01B-43833F2685A9}">
      <dgm:prSet/>
      <dgm:spPr/>
      <dgm:t>
        <a:bodyPr/>
        <a:lstStyle/>
        <a:p>
          <a:endParaRPr lang="en-US"/>
        </a:p>
      </dgm:t>
    </dgm:pt>
    <dgm:pt modelId="{1FC470C5-DD46-3C46-9D4C-B4841787FB3B}">
      <dgm:prSet phldrT="[Text]" custT="1"/>
      <dgm:spPr/>
      <dgm:t>
        <a:bodyPr/>
        <a:lstStyle/>
        <a:p>
          <a:r>
            <a:rPr lang="en-US" sz="4800" dirty="0" smtClean="0">
              <a:solidFill>
                <a:srgbClr val="FFFFFF"/>
              </a:solidFill>
            </a:rPr>
            <a:t>Understanding</a:t>
          </a:r>
          <a:endParaRPr lang="en-US" sz="4800" dirty="0">
            <a:solidFill>
              <a:srgbClr val="FFFFFF"/>
            </a:solidFill>
          </a:endParaRPr>
        </a:p>
      </dgm:t>
    </dgm:pt>
    <dgm:pt modelId="{524189CB-0ACE-5F46-93E5-AF2FFDDA8331}" type="parTrans" cxnId="{20F7AAE1-4110-2446-A37A-F9D8739F19A3}">
      <dgm:prSet/>
      <dgm:spPr/>
      <dgm:t>
        <a:bodyPr/>
        <a:lstStyle/>
        <a:p>
          <a:endParaRPr lang="en-US"/>
        </a:p>
      </dgm:t>
    </dgm:pt>
    <dgm:pt modelId="{CD28D303-735C-DD44-B330-CE961DFE61A2}" type="sibTrans" cxnId="{20F7AAE1-4110-2446-A37A-F9D8739F19A3}">
      <dgm:prSet/>
      <dgm:spPr/>
      <dgm:t>
        <a:bodyPr/>
        <a:lstStyle/>
        <a:p>
          <a:endParaRPr lang="en-US"/>
        </a:p>
      </dgm:t>
    </dgm:pt>
    <dgm:pt modelId="{A1157C67-7FAC-694F-8EBE-7FC6F605D64D}">
      <dgm:prSet phldrT="[Text]" custLinFactNeighborX="-24430" custLinFactNeighborY="-40132"/>
      <dgm:spPr/>
    </dgm:pt>
    <dgm:pt modelId="{50079947-6812-C644-BDBF-90A619D2AB05}" type="parTrans" cxnId="{1EDC2F1E-6E10-D345-8746-031FB7B8B282}">
      <dgm:prSet/>
      <dgm:spPr/>
      <dgm:t>
        <a:bodyPr/>
        <a:lstStyle/>
        <a:p>
          <a:endParaRPr lang="en-US"/>
        </a:p>
      </dgm:t>
    </dgm:pt>
    <dgm:pt modelId="{05317F6C-AF36-5140-92D7-97E705878315}" type="sibTrans" cxnId="{1EDC2F1E-6E10-D345-8746-031FB7B8B282}">
      <dgm:prSet/>
      <dgm:spPr/>
      <dgm:t>
        <a:bodyPr/>
        <a:lstStyle/>
        <a:p>
          <a:endParaRPr lang="en-US"/>
        </a:p>
      </dgm:t>
    </dgm:pt>
    <dgm:pt modelId="{05404956-B681-8540-8EB6-F529680D423D}">
      <dgm:prSet phldrT="[Text]" custLinFactNeighborX="-24430" custLinFactNeighborY="-40132"/>
      <dgm:spPr/>
    </dgm:pt>
    <dgm:pt modelId="{B051C5C4-6840-5345-BF51-B2872E7B9161}" type="parTrans" cxnId="{3C6A3B31-5189-1245-894B-A202E869C22E}">
      <dgm:prSet/>
      <dgm:spPr/>
      <dgm:t>
        <a:bodyPr/>
        <a:lstStyle/>
        <a:p>
          <a:endParaRPr lang="en-US"/>
        </a:p>
      </dgm:t>
    </dgm:pt>
    <dgm:pt modelId="{8B66DBFE-5954-5048-8CEA-9B381A967E84}" type="sibTrans" cxnId="{3C6A3B31-5189-1245-894B-A202E869C22E}">
      <dgm:prSet/>
      <dgm:spPr/>
      <dgm:t>
        <a:bodyPr/>
        <a:lstStyle/>
        <a:p>
          <a:endParaRPr lang="en-US"/>
        </a:p>
      </dgm:t>
    </dgm:pt>
    <dgm:pt modelId="{16B31298-E700-6F4A-960F-BC1D9B2080AC}" type="pres">
      <dgm:prSet presAssocID="{FE22F7D7-FBCF-1F4C-AB70-2AE38FDE8765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F83560B-59B2-F243-B397-3D7C5047AEA7}" type="pres">
      <dgm:prSet presAssocID="{FE22F7D7-FBCF-1F4C-AB70-2AE38FDE8765}" presName="ellipse" presStyleLbl="trBgShp" presStyleIdx="0" presStyleCnt="1"/>
      <dgm:spPr/>
    </dgm:pt>
    <dgm:pt modelId="{3E001713-92E3-C144-B312-81876B95D84B}" type="pres">
      <dgm:prSet presAssocID="{FE22F7D7-FBCF-1F4C-AB70-2AE38FDE8765}" presName="arrow1" presStyleLbl="fgShp" presStyleIdx="0" presStyleCnt="1"/>
      <dgm:spPr/>
    </dgm:pt>
    <dgm:pt modelId="{0141ECD0-E72D-384F-B8BB-EE61CFAD6183}" type="pres">
      <dgm:prSet presAssocID="{FE22F7D7-FBCF-1F4C-AB70-2AE38FDE8765}" presName="rectangle" presStyleLbl="revTx" presStyleIdx="0" presStyleCnt="1" custScaleX="12478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DA0D839-1E30-714B-84F9-EF393FD3B6CE}" type="pres">
      <dgm:prSet presAssocID="{88171359-DADF-6045-9D1F-21DD1C0A8A35}" presName="item1" presStyleLbl="node1" presStyleIdx="0" presStyleCnt="3" custLinFactNeighborX="-66938" custLinFactNeighborY="-440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EF83890-C2D9-D345-8B39-6226F9B6A40A}" type="pres">
      <dgm:prSet presAssocID="{C3F91FD9-E4E9-504A-A2F9-C2D36A032CC1}" presName="item2" presStyleLbl="node1" presStyleIdx="1" presStyleCnt="3" custLinFactNeighborX="4618" custLinFactNeighborY="-4316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FAA9F8E-8BA2-8949-9055-734869853813}" type="pres">
      <dgm:prSet presAssocID="{1FC470C5-DD46-3C46-9D4C-B4841787FB3B}" presName="item3" presStyleLbl="node1" presStyleIdx="2" presStyleCnt="3" custLinFactNeighborX="8725" custLinFactNeighborY="-2835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ACEA404-B4BD-AF4D-81E5-3EDB9A9DCE67}" type="pres">
      <dgm:prSet presAssocID="{FE22F7D7-FBCF-1F4C-AB70-2AE38FDE8765}" presName="funnel" presStyleLbl="trAlignAcc1" presStyleIdx="0" presStyleCnt="1"/>
      <dgm:spPr/>
    </dgm:pt>
  </dgm:ptLst>
  <dgm:cxnLst>
    <dgm:cxn modelId="{1F488F7A-148A-2247-8DBC-487C10F4B098}" type="presOf" srcId="{C3F91FD9-E4E9-504A-A2F9-C2D36A032CC1}" destId="{1DA0D839-1E30-714B-84F9-EF393FD3B6CE}" srcOrd="0" destOrd="0" presId="urn:microsoft.com/office/officeart/2005/8/layout/funnel1"/>
    <dgm:cxn modelId="{48077E03-308E-124F-880E-BA98741B8610}" srcId="{FE22F7D7-FBCF-1F4C-AB70-2AE38FDE8765}" destId="{42EBCC7A-9C4A-2642-8E38-339AA611AE11}" srcOrd="0" destOrd="0" parTransId="{0A730A1E-D48D-BF43-AA9D-5BEC0DCD9258}" sibTransId="{84EDDD22-D315-1C4F-B924-D970B6AF2B56}"/>
    <dgm:cxn modelId="{5489CD0C-B33C-0E47-AC1C-D88B42173225}" srcId="{FE22F7D7-FBCF-1F4C-AB70-2AE38FDE8765}" destId="{88171359-DADF-6045-9D1F-21DD1C0A8A35}" srcOrd="1" destOrd="0" parTransId="{4941A4DF-2DA4-FB4B-B763-12F105E4F504}" sibTransId="{56AEC6CC-DDB5-C04E-8FE1-53B70F53619C}"/>
    <dgm:cxn modelId="{AB5AB347-EFE1-DF46-B4AF-01342EDDBEC5}" type="presOf" srcId="{88171359-DADF-6045-9D1F-21DD1C0A8A35}" destId="{AEF83890-C2D9-D345-8B39-6226F9B6A40A}" srcOrd="0" destOrd="0" presId="urn:microsoft.com/office/officeart/2005/8/layout/funnel1"/>
    <dgm:cxn modelId="{1EDC2F1E-6E10-D345-8746-031FB7B8B282}" srcId="{FE22F7D7-FBCF-1F4C-AB70-2AE38FDE8765}" destId="{A1157C67-7FAC-694F-8EBE-7FC6F605D64D}" srcOrd="5" destOrd="0" parTransId="{50079947-6812-C644-BDBF-90A619D2AB05}" sibTransId="{05317F6C-AF36-5140-92D7-97E705878315}"/>
    <dgm:cxn modelId="{3C6A3B31-5189-1245-894B-A202E869C22E}" srcId="{FE22F7D7-FBCF-1F4C-AB70-2AE38FDE8765}" destId="{05404956-B681-8540-8EB6-F529680D423D}" srcOrd="6" destOrd="0" parTransId="{B051C5C4-6840-5345-BF51-B2872E7B9161}" sibTransId="{8B66DBFE-5954-5048-8CEA-9B381A967E84}"/>
    <dgm:cxn modelId="{4128ACA5-6D7B-AC41-8249-4AB3CE458049}" srcId="{FE22F7D7-FBCF-1F4C-AB70-2AE38FDE8765}" destId="{C3F91FD9-E4E9-504A-A2F9-C2D36A032CC1}" srcOrd="2" destOrd="0" parTransId="{FF72B6C8-7936-FD43-AA17-6DDCCC43B19D}" sibTransId="{BED5DEDA-09A5-3141-9589-0F4C4C9F29DA}"/>
    <dgm:cxn modelId="{BF1D44B8-5FA8-9443-8116-87C120B3EEB7}" type="presOf" srcId="{42EBCC7A-9C4A-2642-8E38-339AA611AE11}" destId="{EFAA9F8E-8BA2-8949-9055-734869853813}" srcOrd="0" destOrd="0" presId="urn:microsoft.com/office/officeart/2005/8/layout/funnel1"/>
    <dgm:cxn modelId="{20F7AAE1-4110-2446-A37A-F9D8739F19A3}" srcId="{FE22F7D7-FBCF-1F4C-AB70-2AE38FDE8765}" destId="{1FC470C5-DD46-3C46-9D4C-B4841787FB3B}" srcOrd="3" destOrd="0" parTransId="{524189CB-0ACE-5F46-93E5-AF2FFDDA8331}" sibTransId="{CD28D303-735C-DD44-B330-CE961DFE61A2}"/>
    <dgm:cxn modelId="{2C824849-4412-0847-98CB-8A6C2DE52FDE}" type="presOf" srcId="{FE22F7D7-FBCF-1F4C-AB70-2AE38FDE8765}" destId="{16B31298-E700-6F4A-960F-BC1D9B2080AC}" srcOrd="0" destOrd="0" presId="urn:microsoft.com/office/officeart/2005/8/layout/funnel1"/>
    <dgm:cxn modelId="{A3FEC7F9-F84D-3341-B01B-43833F2685A9}" srcId="{FE22F7D7-FBCF-1F4C-AB70-2AE38FDE8765}" destId="{91E78B6B-0ACC-894A-AEDF-6178FBCA1DE4}" srcOrd="4" destOrd="0" parTransId="{7957A6C6-C78C-EA4F-8093-56EBF02E7D38}" sibTransId="{BE3F96B9-ACB3-AC4F-BCB5-72871883E6B9}"/>
    <dgm:cxn modelId="{7C843C74-AACB-9741-9411-EDCF5C86074E}" type="presOf" srcId="{1FC470C5-DD46-3C46-9D4C-B4841787FB3B}" destId="{0141ECD0-E72D-384F-B8BB-EE61CFAD6183}" srcOrd="0" destOrd="0" presId="urn:microsoft.com/office/officeart/2005/8/layout/funnel1"/>
    <dgm:cxn modelId="{F252BEAD-1409-5940-ADB1-5563AA5D91D5}" type="presParOf" srcId="{16B31298-E700-6F4A-960F-BC1D9B2080AC}" destId="{0F83560B-59B2-F243-B397-3D7C5047AEA7}" srcOrd="0" destOrd="0" presId="urn:microsoft.com/office/officeart/2005/8/layout/funnel1"/>
    <dgm:cxn modelId="{9D6EF6E3-FF88-FC47-B5C6-2847EE40E0CC}" type="presParOf" srcId="{16B31298-E700-6F4A-960F-BC1D9B2080AC}" destId="{3E001713-92E3-C144-B312-81876B95D84B}" srcOrd="1" destOrd="0" presId="urn:microsoft.com/office/officeart/2005/8/layout/funnel1"/>
    <dgm:cxn modelId="{35A55CF5-4EA4-CB4B-8AC5-BC41EBE5D57B}" type="presParOf" srcId="{16B31298-E700-6F4A-960F-BC1D9B2080AC}" destId="{0141ECD0-E72D-384F-B8BB-EE61CFAD6183}" srcOrd="2" destOrd="0" presId="urn:microsoft.com/office/officeart/2005/8/layout/funnel1"/>
    <dgm:cxn modelId="{A53B3FC3-12F9-7D45-9162-101A8ADAB634}" type="presParOf" srcId="{16B31298-E700-6F4A-960F-BC1D9B2080AC}" destId="{1DA0D839-1E30-714B-84F9-EF393FD3B6CE}" srcOrd="3" destOrd="0" presId="urn:microsoft.com/office/officeart/2005/8/layout/funnel1"/>
    <dgm:cxn modelId="{5F02E539-F308-0B43-AFCF-BED65D888784}" type="presParOf" srcId="{16B31298-E700-6F4A-960F-BC1D9B2080AC}" destId="{AEF83890-C2D9-D345-8B39-6226F9B6A40A}" srcOrd="4" destOrd="0" presId="urn:microsoft.com/office/officeart/2005/8/layout/funnel1"/>
    <dgm:cxn modelId="{9D96ADEF-9EDF-7F43-A6F4-24BAFE6026E2}" type="presParOf" srcId="{16B31298-E700-6F4A-960F-BC1D9B2080AC}" destId="{EFAA9F8E-8BA2-8949-9055-734869853813}" srcOrd="5" destOrd="0" presId="urn:microsoft.com/office/officeart/2005/8/layout/funnel1"/>
    <dgm:cxn modelId="{C66C781A-88F3-1843-8E69-6B53A3A3F86B}" type="presParOf" srcId="{16B31298-E700-6F4A-960F-BC1D9B2080AC}" destId="{5ACEA404-B4BD-AF4D-81E5-3EDB9A9DCE67}" srcOrd="6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E22F7D7-FBCF-1F4C-AB70-2AE38FDE8765}" type="doc">
      <dgm:prSet loTypeId="urn:microsoft.com/office/officeart/2005/8/layout/funnel1" loCatId="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42EBCC7A-9C4A-2642-8E38-339AA611AE11}">
      <dgm:prSet phldrT="[Text]"/>
      <dgm:spPr/>
      <dgm:t>
        <a:bodyPr/>
        <a:lstStyle/>
        <a:p>
          <a:r>
            <a:rPr lang="en-US" dirty="0" smtClean="0"/>
            <a:t>Reading</a:t>
          </a:r>
          <a:endParaRPr lang="en-US" dirty="0"/>
        </a:p>
      </dgm:t>
    </dgm:pt>
    <dgm:pt modelId="{0A730A1E-D48D-BF43-AA9D-5BEC0DCD9258}" type="parTrans" cxnId="{48077E03-308E-124F-880E-BA98741B8610}">
      <dgm:prSet/>
      <dgm:spPr/>
      <dgm:t>
        <a:bodyPr/>
        <a:lstStyle/>
        <a:p>
          <a:endParaRPr lang="en-US"/>
        </a:p>
      </dgm:t>
    </dgm:pt>
    <dgm:pt modelId="{84EDDD22-D315-1C4F-B924-D970B6AF2B56}" type="sibTrans" cxnId="{48077E03-308E-124F-880E-BA98741B8610}">
      <dgm:prSet/>
      <dgm:spPr/>
      <dgm:t>
        <a:bodyPr/>
        <a:lstStyle/>
        <a:p>
          <a:endParaRPr lang="en-US"/>
        </a:p>
      </dgm:t>
    </dgm:pt>
    <dgm:pt modelId="{88171359-DADF-6045-9D1F-21DD1C0A8A35}">
      <dgm:prSet phldrT="[Text]"/>
      <dgm:spPr/>
      <dgm:t>
        <a:bodyPr/>
        <a:lstStyle/>
        <a:p>
          <a:r>
            <a:rPr lang="en-US" dirty="0" smtClean="0"/>
            <a:t>Writing</a:t>
          </a:r>
          <a:endParaRPr lang="en-US" dirty="0"/>
        </a:p>
      </dgm:t>
    </dgm:pt>
    <dgm:pt modelId="{4941A4DF-2DA4-FB4B-B763-12F105E4F504}" type="parTrans" cxnId="{5489CD0C-B33C-0E47-AC1C-D88B42173225}">
      <dgm:prSet/>
      <dgm:spPr/>
      <dgm:t>
        <a:bodyPr/>
        <a:lstStyle/>
        <a:p>
          <a:endParaRPr lang="en-US"/>
        </a:p>
      </dgm:t>
    </dgm:pt>
    <dgm:pt modelId="{56AEC6CC-DDB5-C04E-8FE1-53B70F53619C}" type="sibTrans" cxnId="{5489CD0C-B33C-0E47-AC1C-D88B42173225}">
      <dgm:prSet/>
      <dgm:spPr/>
      <dgm:t>
        <a:bodyPr/>
        <a:lstStyle/>
        <a:p>
          <a:endParaRPr lang="en-US"/>
        </a:p>
      </dgm:t>
    </dgm:pt>
    <dgm:pt modelId="{C3F91FD9-E4E9-504A-A2F9-C2D36A032CC1}">
      <dgm:prSet phldrT="[Text]"/>
      <dgm:spPr/>
      <dgm:t>
        <a:bodyPr/>
        <a:lstStyle/>
        <a:p>
          <a:r>
            <a:rPr lang="en-US" dirty="0" smtClean="0"/>
            <a:t>Speaking</a:t>
          </a:r>
          <a:endParaRPr lang="en-US" dirty="0"/>
        </a:p>
      </dgm:t>
    </dgm:pt>
    <dgm:pt modelId="{FF72B6C8-7936-FD43-AA17-6DDCCC43B19D}" type="parTrans" cxnId="{4128ACA5-6D7B-AC41-8249-4AB3CE458049}">
      <dgm:prSet/>
      <dgm:spPr/>
      <dgm:t>
        <a:bodyPr/>
        <a:lstStyle/>
        <a:p>
          <a:endParaRPr lang="en-US"/>
        </a:p>
      </dgm:t>
    </dgm:pt>
    <dgm:pt modelId="{BED5DEDA-09A5-3141-9589-0F4C4C9F29DA}" type="sibTrans" cxnId="{4128ACA5-6D7B-AC41-8249-4AB3CE458049}">
      <dgm:prSet/>
      <dgm:spPr/>
      <dgm:t>
        <a:bodyPr/>
        <a:lstStyle/>
        <a:p>
          <a:endParaRPr lang="en-US"/>
        </a:p>
      </dgm:t>
    </dgm:pt>
    <dgm:pt modelId="{91E78B6B-0ACC-894A-AEDF-6178FBCA1DE4}">
      <dgm:prSet phldrT="[Text]"/>
      <dgm:spPr/>
    </dgm:pt>
    <dgm:pt modelId="{7957A6C6-C78C-EA4F-8093-56EBF02E7D38}" type="parTrans" cxnId="{A3FEC7F9-F84D-3341-B01B-43833F2685A9}">
      <dgm:prSet/>
      <dgm:spPr/>
      <dgm:t>
        <a:bodyPr/>
        <a:lstStyle/>
        <a:p>
          <a:endParaRPr lang="en-US"/>
        </a:p>
      </dgm:t>
    </dgm:pt>
    <dgm:pt modelId="{BE3F96B9-ACB3-AC4F-BCB5-72871883E6B9}" type="sibTrans" cxnId="{A3FEC7F9-F84D-3341-B01B-43833F2685A9}">
      <dgm:prSet/>
      <dgm:spPr/>
      <dgm:t>
        <a:bodyPr/>
        <a:lstStyle/>
        <a:p>
          <a:endParaRPr lang="en-US"/>
        </a:p>
      </dgm:t>
    </dgm:pt>
    <dgm:pt modelId="{1FC470C5-DD46-3C46-9D4C-B4841787FB3B}">
      <dgm:prSet phldrT="[Text]" custT="1"/>
      <dgm:spPr/>
      <dgm:t>
        <a:bodyPr/>
        <a:lstStyle/>
        <a:p>
          <a:r>
            <a:rPr lang="en-US" sz="4800" dirty="0" smtClean="0">
              <a:solidFill>
                <a:srgbClr val="FFFFFF"/>
              </a:solidFill>
            </a:rPr>
            <a:t>Understanding</a:t>
          </a:r>
          <a:endParaRPr lang="en-US" sz="4800" dirty="0">
            <a:solidFill>
              <a:srgbClr val="FFFFFF"/>
            </a:solidFill>
          </a:endParaRPr>
        </a:p>
      </dgm:t>
    </dgm:pt>
    <dgm:pt modelId="{524189CB-0ACE-5F46-93E5-AF2FFDDA8331}" type="parTrans" cxnId="{20F7AAE1-4110-2446-A37A-F9D8739F19A3}">
      <dgm:prSet/>
      <dgm:spPr/>
      <dgm:t>
        <a:bodyPr/>
        <a:lstStyle/>
        <a:p>
          <a:endParaRPr lang="en-US"/>
        </a:p>
      </dgm:t>
    </dgm:pt>
    <dgm:pt modelId="{CD28D303-735C-DD44-B330-CE961DFE61A2}" type="sibTrans" cxnId="{20F7AAE1-4110-2446-A37A-F9D8739F19A3}">
      <dgm:prSet/>
      <dgm:spPr/>
      <dgm:t>
        <a:bodyPr/>
        <a:lstStyle/>
        <a:p>
          <a:endParaRPr lang="en-US"/>
        </a:p>
      </dgm:t>
    </dgm:pt>
    <dgm:pt modelId="{A1157C67-7FAC-694F-8EBE-7FC6F605D64D}">
      <dgm:prSet phldrT="[Text]" custLinFactNeighborX="-24430" custLinFactNeighborY="-40132"/>
      <dgm:spPr/>
    </dgm:pt>
    <dgm:pt modelId="{50079947-6812-C644-BDBF-90A619D2AB05}" type="parTrans" cxnId="{1EDC2F1E-6E10-D345-8746-031FB7B8B282}">
      <dgm:prSet/>
      <dgm:spPr/>
      <dgm:t>
        <a:bodyPr/>
        <a:lstStyle/>
        <a:p>
          <a:endParaRPr lang="en-US"/>
        </a:p>
      </dgm:t>
    </dgm:pt>
    <dgm:pt modelId="{05317F6C-AF36-5140-92D7-97E705878315}" type="sibTrans" cxnId="{1EDC2F1E-6E10-D345-8746-031FB7B8B282}">
      <dgm:prSet/>
      <dgm:spPr/>
      <dgm:t>
        <a:bodyPr/>
        <a:lstStyle/>
        <a:p>
          <a:endParaRPr lang="en-US"/>
        </a:p>
      </dgm:t>
    </dgm:pt>
    <dgm:pt modelId="{05404956-B681-8540-8EB6-F529680D423D}">
      <dgm:prSet phldrT="[Text]" custLinFactNeighborX="-24430" custLinFactNeighborY="-40132"/>
      <dgm:spPr/>
    </dgm:pt>
    <dgm:pt modelId="{B051C5C4-6840-5345-BF51-B2872E7B9161}" type="parTrans" cxnId="{3C6A3B31-5189-1245-894B-A202E869C22E}">
      <dgm:prSet/>
      <dgm:spPr/>
      <dgm:t>
        <a:bodyPr/>
        <a:lstStyle/>
        <a:p>
          <a:endParaRPr lang="en-US"/>
        </a:p>
      </dgm:t>
    </dgm:pt>
    <dgm:pt modelId="{8B66DBFE-5954-5048-8CEA-9B381A967E84}" type="sibTrans" cxnId="{3C6A3B31-5189-1245-894B-A202E869C22E}">
      <dgm:prSet/>
      <dgm:spPr/>
      <dgm:t>
        <a:bodyPr/>
        <a:lstStyle/>
        <a:p>
          <a:endParaRPr lang="en-US"/>
        </a:p>
      </dgm:t>
    </dgm:pt>
    <dgm:pt modelId="{16B31298-E700-6F4A-960F-BC1D9B2080AC}" type="pres">
      <dgm:prSet presAssocID="{FE22F7D7-FBCF-1F4C-AB70-2AE38FDE8765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F83560B-59B2-F243-B397-3D7C5047AEA7}" type="pres">
      <dgm:prSet presAssocID="{FE22F7D7-FBCF-1F4C-AB70-2AE38FDE8765}" presName="ellipse" presStyleLbl="trBgShp" presStyleIdx="0" presStyleCnt="1"/>
      <dgm:spPr/>
    </dgm:pt>
    <dgm:pt modelId="{3E001713-92E3-C144-B312-81876B95D84B}" type="pres">
      <dgm:prSet presAssocID="{FE22F7D7-FBCF-1F4C-AB70-2AE38FDE8765}" presName="arrow1" presStyleLbl="fgShp" presStyleIdx="0" presStyleCnt="1"/>
      <dgm:spPr/>
    </dgm:pt>
    <dgm:pt modelId="{0141ECD0-E72D-384F-B8BB-EE61CFAD6183}" type="pres">
      <dgm:prSet presAssocID="{FE22F7D7-FBCF-1F4C-AB70-2AE38FDE8765}" presName="rectangle" presStyleLbl="revTx" presStyleIdx="0" presStyleCnt="1" custScaleX="12478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DA0D839-1E30-714B-84F9-EF393FD3B6CE}" type="pres">
      <dgm:prSet presAssocID="{88171359-DADF-6045-9D1F-21DD1C0A8A35}" presName="item1" presStyleLbl="node1" presStyleIdx="0" presStyleCnt="3" custLinFactNeighborX="-66938" custLinFactNeighborY="-440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EF83890-C2D9-D345-8B39-6226F9B6A40A}" type="pres">
      <dgm:prSet presAssocID="{C3F91FD9-E4E9-504A-A2F9-C2D36A032CC1}" presName="item2" presStyleLbl="node1" presStyleIdx="1" presStyleCnt="3" custLinFactNeighborX="4618" custLinFactNeighborY="-4316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FAA9F8E-8BA2-8949-9055-734869853813}" type="pres">
      <dgm:prSet presAssocID="{1FC470C5-DD46-3C46-9D4C-B4841787FB3B}" presName="item3" presStyleLbl="node1" presStyleIdx="2" presStyleCnt="3" custLinFactNeighborX="8725" custLinFactNeighborY="-2835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ACEA404-B4BD-AF4D-81E5-3EDB9A9DCE67}" type="pres">
      <dgm:prSet presAssocID="{FE22F7D7-FBCF-1F4C-AB70-2AE38FDE8765}" presName="funnel" presStyleLbl="trAlignAcc1" presStyleIdx="0" presStyleCnt="1"/>
      <dgm:spPr/>
    </dgm:pt>
  </dgm:ptLst>
  <dgm:cxnLst>
    <dgm:cxn modelId="{67674275-EFC0-A048-92AA-07CF930FD179}" type="presOf" srcId="{FE22F7D7-FBCF-1F4C-AB70-2AE38FDE8765}" destId="{16B31298-E700-6F4A-960F-BC1D9B2080AC}" srcOrd="0" destOrd="0" presId="urn:microsoft.com/office/officeart/2005/8/layout/funnel1"/>
    <dgm:cxn modelId="{3C6A3B31-5189-1245-894B-A202E869C22E}" srcId="{FE22F7D7-FBCF-1F4C-AB70-2AE38FDE8765}" destId="{05404956-B681-8540-8EB6-F529680D423D}" srcOrd="6" destOrd="0" parTransId="{B051C5C4-6840-5345-BF51-B2872E7B9161}" sibTransId="{8B66DBFE-5954-5048-8CEA-9B381A967E84}"/>
    <dgm:cxn modelId="{8BD40010-4760-6D46-AAB0-3B783831EF8E}" type="presOf" srcId="{88171359-DADF-6045-9D1F-21DD1C0A8A35}" destId="{AEF83890-C2D9-D345-8B39-6226F9B6A40A}" srcOrd="0" destOrd="0" presId="urn:microsoft.com/office/officeart/2005/8/layout/funnel1"/>
    <dgm:cxn modelId="{354B4DCE-44B3-CD4B-B9B4-43ACE38B2B4C}" type="presOf" srcId="{1FC470C5-DD46-3C46-9D4C-B4841787FB3B}" destId="{0141ECD0-E72D-384F-B8BB-EE61CFAD6183}" srcOrd="0" destOrd="0" presId="urn:microsoft.com/office/officeart/2005/8/layout/funnel1"/>
    <dgm:cxn modelId="{20F7AAE1-4110-2446-A37A-F9D8739F19A3}" srcId="{FE22F7D7-FBCF-1F4C-AB70-2AE38FDE8765}" destId="{1FC470C5-DD46-3C46-9D4C-B4841787FB3B}" srcOrd="3" destOrd="0" parTransId="{524189CB-0ACE-5F46-93E5-AF2FFDDA8331}" sibTransId="{CD28D303-735C-DD44-B330-CE961DFE61A2}"/>
    <dgm:cxn modelId="{D1E0130D-B559-0D40-8D7C-29EC9F2D0A2E}" type="presOf" srcId="{C3F91FD9-E4E9-504A-A2F9-C2D36A032CC1}" destId="{1DA0D839-1E30-714B-84F9-EF393FD3B6CE}" srcOrd="0" destOrd="0" presId="urn:microsoft.com/office/officeart/2005/8/layout/funnel1"/>
    <dgm:cxn modelId="{1EDC2F1E-6E10-D345-8746-031FB7B8B282}" srcId="{FE22F7D7-FBCF-1F4C-AB70-2AE38FDE8765}" destId="{A1157C67-7FAC-694F-8EBE-7FC6F605D64D}" srcOrd="5" destOrd="0" parTransId="{50079947-6812-C644-BDBF-90A619D2AB05}" sibTransId="{05317F6C-AF36-5140-92D7-97E705878315}"/>
    <dgm:cxn modelId="{81C6A49C-BB13-1049-9889-41D9FD94E367}" type="presOf" srcId="{42EBCC7A-9C4A-2642-8E38-339AA611AE11}" destId="{EFAA9F8E-8BA2-8949-9055-734869853813}" srcOrd="0" destOrd="0" presId="urn:microsoft.com/office/officeart/2005/8/layout/funnel1"/>
    <dgm:cxn modelId="{48077E03-308E-124F-880E-BA98741B8610}" srcId="{FE22F7D7-FBCF-1F4C-AB70-2AE38FDE8765}" destId="{42EBCC7A-9C4A-2642-8E38-339AA611AE11}" srcOrd="0" destOrd="0" parTransId="{0A730A1E-D48D-BF43-AA9D-5BEC0DCD9258}" sibTransId="{84EDDD22-D315-1C4F-B924-D970B6AF2B56}"/>
    <dgm:cxn modelId="{4128ACA5-6D7B-AC41-8249-4AB3CE458049}" srcId="{FE22F7D7-FBCF-1F4C-AB70-2AE38FDE8765}" destId="{C3F91FD9-E4E9-504A-A2F9-C2D36A032CC1}" srcOrd="2" destOrd="0" parTransId="{FF72B6C8-7936-FD43-AA17-6DDCCC43B19D}" sibTransId="{BED5DEDA-09A5-3141-9589-0F4C4C9F29DA}"/>
    <dgm:cxn modelId="{A3FEC7F9-F84D-3341-B01B-43833F2685A9}" srcId="{FE22F7D7-FBCF-1F4C-AB70-2AE38FDE8765}" destId="{91E78B6B-0ACC-894A-AEDF-6178FBCA1DE4}" srcOrd="4" destOrd="0" parTransId="{7957A6C6-C78C-EA4F-8093-56EBF02E7D38}" sibTransId="{BE3F96B9-ACB3-AC4F-BCB5-72871883E6B9}"/>
    <dgm:cxn modelId="{5489CD0C-B33C-0E47-AC1C-D88B42173225}" srcId="{FE22F7D7-FBCF-1F4C-AB70-2AE38FDE8765}" destId="{88171359-DADF-6045-9D1F-21DD1C0A8A35}" srcOrd="1" destOrd="0" parTransId="{4941A4DF-2DA4-FB4B-B763-12F105E4F504}" sibTransId="{56AEC6CC-DDB5-C04E-8FE1-53B70F53619C}"/>
    <dgm:cxn modelId="{F91CA06C-F784-8949-B575-22963968E247}" type="presParOf" srcId="{16B31298-E700-6F4A-960F-BC1D9B2080AC}" destId="{0F83560B-59B2-F243-B397-3D7C5047AEA7}" srcOrd="0" destOrd="0" presId="urn:microsoft.com/office/officeart/2005/8/layout/funnel1"/>
    <dgm:cxn modelId="{7B390D23-336F-A348-9B48-60D73501C9AC}" type="presParOf" srcId="{16B31298-E700-6F4A-960F-BC1D9B2080AC}" destId="{3E001713-92E3-C144-B312-81876B95D84B}" srcOrd="1" destOrd="0" presId="urn:microsoft.com/office/officeart/2005/8/layout/funnel1"/>
    <dgm:cxn modelId="{45753BDA-8030-9C40-862D-22BD6B7B4677}" type="presParOf" srcId="{16B31298-E700-6F4A-960F-BC1D9B2080AC}" destId="{0141ECD0-E72D-384F-B8BB-EE61CFAD6183}" srcOrd="2" destOrd="0" presId="urn:microsoft.com/office/officeart/2005/8/layout/funnel1"/>
    <dgm:cxn modelId="{6E3BC06A-7D41-F84B-AA46-964376B9A174}" type="presParOf" srcId="{16B31298-E700-6F4A-960F-BC1D9B2080AC}" destId="{1DA0D839-1E30-714B-84F9-EF393FD3B6CE}" srcOrd="3" destOrd="0" presId="urn:microsoft.com/office/officeart/2005/8/layout/funnel1"/>
    <dgm:cxn modelId="{2A94C64E-5A42-8C47-9B18-6ED2D1F608E5}" type="presParOf" srcId="{16B31298-E700-6F4A-960F-BC1D9B2080AC}" destId="{AEF83890-C2D9-D345-8B39-6226F9B6A40A}" srcOrd="4" destOrd="0" presId="urn:microsoft.com/office/officeart/2005/8/layout/funnel1"/>
    <dgm:cxn modelId="{0E04C858-DE8B-3B44-9964-DDE622C20F05}" type="presParOf" srcId="{16B31298-E700-6F4A-960F-BC1D9B2080AC}" destId="{EFAA9F8E-8BA2-8949-9055-734869853813}" srcOrd="5" destOrd="0" presId="urn:microsoft.com/office/officeart/2005/8/layout/funnel1"/>
    <dgm:cxn modelId="{6CC38B47-4B67-FF4F-87EA-9E30A3F6D688}" type="presParOf" srcId="{16B31298-E700-6F4A-960F-BC1D9B2080AC}" destId="{5ACEA404-B4BD-AF4D-81E5-3EDB9A9DCE67}" srcOrd="6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9627F3-858A-7748-809A-B6BBECE60AC7}">
      <dsp:nvSpPr>
        <dsp:cNvPr id="0" name=""/>
        <dsp:cNvSpPr/>
      </dsp:nvSpPr>
      <dsp:spPr>
        <a:xfrm>
          <a:off x="3318392" y="2267936"/>
          <a:ext cx="1540403" cy="154040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500" kern="1200" dirty="0" smtClean="0"/>
            <a:t>Text</a:t>
          </a:r>
          <a:endParaRPr lang="en-US" sz="4500" kern="1200" dirty="0"/>
        </a:p>
      </dsp:txBody>
      <dsp:txXfrm>
        <a:off x="3543979" y="2493523"/>
        <a:ext cx="1089229" cy="1089229"/>
      </dsp:txXfrm>
    </dsp:sp>
    <dsp:sp modelId="{14484D24-73BA-1741-A43A-5A61CE2FA67D}">
      <dsp:nvSpPr>
        <dsp:cNvPr id="0" name=""/>
        <dsp:cNvSpPr/>
      </dsp:nvSpPr>
      <dsp:spPr>
        <a:xfrm rot="16200000">
          <a:off x="3911367" y="1672218"/>
          <a:ext cx="354452" cy="542720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z="-70000" extrusionH="1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300" kern="1200"/>
        </a:p>
      </dsp:txBody>
      <dsp:txXfrm>
        <a:off x="3964535" y="1833930"/>
        <a:ext cx="248116" cy="325632"/>
      </dsp:txXfrm>
    </dsp:sp>
    <dsp:sp modelId="{BE4E43BA-F6F8-3C41-A00D-A935E9E044BB}">
      <dsp:nvSpPr>
        <dsp:cNvPr id="0" name=""/>
        <dsp:cNvSpPr/>
      </dsp:nvSpPr>
      <dsp:spPr>
        <a:xfrm>
          <a:off x="3051007" y="2920"/>
          <a:ext cx="2075172" cy="1596237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Reading</a:t>
          </a:r>
          <a:endParaRPr lang="en-US" sz="2800" kern="1200" dirty="0"/>
        </a:p>
      </dsp:txBody>
      <dsp:txXfrm>
        <a:off x="3354909" y="236683"/>
        <a:ext cx="1467368" cy="1128711"/>
      </dsp:txXfrm>
    </dsp:sp>
    <dsp:sp modelId="{BFFEC753-9E85-6942-A377-5E32E95851A0}">
      <dsp:nvSpPr>
        <dsp:cNvPr id="0" name=""/>
        <dsp:cNvSpPr/>
      </dsp:nvSpPr>
      <dsp:spPr>
        <a:xfrm>
          <a:off x="4945727" y="2766777"/>
          <a:ext cx="209426" cy="542720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z="-70000" extrusionH="1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300" kern="1200"/>
        </a:p>
      </dsp:txBody>
      <dsp:txXfrm>
        <a:off x="4945727" y="2875321"/>
        <a:ext cx="146598" cy="325632"/>
      </dsp:txXfrm>
    </dsp:sp>
    <dsp:sp modelId="{C67EFC84-F3A7-3E48-8987-9C731C7B6CDE}">
      <dsp:nvSpPr>
        <dsp:cNvPr id="0" name=""/>
        <dsp:cNvSpPr/>
      </dsp:nvSpPr>
      <dsp:spPr>
        <a:xfrm>
          <a:off x="5253939" y="2240019"/>
          <a:ext cx="2143507" cy="1596237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Writing</a:t>
          </a:r>
          <a:endParaRPr lang="en-US" sz="2800" kern="1200" dirty="0"/>
        </a:p>
      </dsp:txBody>
      <dsp:txXfrm>
        <a:off x="5567848" y="2473782"/>
        <a:ext cx="1515689" cy="1128711"/>
      </dsp:txXfrm>
    </dsp:sp>
    <dsp:sp modelId="{14ED49BB-6E9B-8E4E-A94A-C69EAE6D2159}">
      <dsp:nvSpPr>
        <dsp:cNvPr id="0" name=""/>
        <dsp:cNvSpPr/>
      </dsp:nvSpPr>
      <dsp:spPr>
        <a:xfrm rot="5400000">
          <a:off x="3911367" y="3861337"/>
          <a:ext cx="354452" cy="542720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z="-70000" extrusionH="1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300" kern="1200"/>
        </a:p>
      </dsp:txBody>
      <dsp:txXfrm>
        <a:off x="3964535" y="3916713"/>
        <a:ext cx="248116" cy="325632"/>
      </dsp:txXfrm>
    </dsp:sp>
    <dsp:sp modelId="{EBEB09CD-448A-7445-A9B9-1612972D7BC9}">
      <dsp:nvSpPr>
        <dsp:cNvPr id="0" name=""/>
        <dsp:cNvSpPr/>
      </dsp:nvSpPr>
      <dsp:spPr>
        <a:xfrm>
          <a:off x="3051007" y="4477118"/>
          <a:ext cx="2075172" cy="1596237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Speaking</a:t>
          </a:r>
          <a:endParaRPr lang="en-US" sz="2800" kern="1200" dirty="0"/>
        </a:p>
      </dsp:txBody>
      <dsp:txXfrm>
        <a:off x="3354909" y="4710881"/>
        <a:ext cx="1467368" cy="1128711"/>
      </dsp:txXfrm>
    </dsp:sp>
    <dsp:sp modelId="{4B1A16F1-22B9-3D4B-928D-67569A5D9538}">
      <dsp:nvSpPr>
        <dsp:cNvPr id="0" name=""/>
        <dsp:cNvSpPr/>
      </dsp:nvSpPr>
      <dsp:spPr>
        <a:xfrm rot="10800000">
          <a:off x="2979055" y="2766777"/>
          <a:ext cx="239797" cy="542720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z="-70000" extrusionH="1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300" kern="1200"/>
        </a:p>
      </dsp:txBody>
      <dsp:txXfrm rot="10800000">
        <a:off x="3050994" y="2875321"/>
        <a:ext cx="167858" cy="325632"/>
      </dsp:txXfrm>
    </dsp:sp>
    <dsp:sp modelId="{D4B14DAF-4800-2F47-B4C9-1A1F1F5B6823}">
      <dsp:nvSpPr>
        <dsp:cNvPr id="0" name=""/>
        <dsp:cNvSpPr/>
      </dsp:nvSpPr>
      <dsp:spPr>
        <a:xfrm>
          <a:off x="837046" y="2240019"/>
          <a:ext cx="2028897" cy="1596237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Listening</a:t>
          </a:r>
          <a:endParaRPr lang="en-US" sz="2800" kern="1200" dirty="0"/>
        </a:p>
      </dsp:txBody>
      <dsp:txXfrm>
        <a:off x="1134171" y="2473782"/>
        <a:ext cx="1434647" cy="112871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83560B-59B2-F243-B397-3D7C5047AEA7}">
      <dsp:nvSpPr>
        <dsp:cNvPr id="0" name=""/>
        <dsp:cNvSpPr/>
      </dsp:nvSpPr>
      <dsp:spPr>
        <a:xfrm>
          <a:off x="1227735" y="317951"/>
          <a:ext cx="4486623" cy="1558145"/>
        </a:xfrm>
        <a:prstGeom prst="ellipse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524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E001713-92E3-C144-B312-81876B95D84B}">
      <dsp:nvSpPr>
        <dsp:cNvPr id="0" name=""/>
        <dsp:cNvSpPr/>
      </dsp:nvSpPr>
      <dsp:spPr>
        <a:xfrm>
          <a:off x="3043252" y="4133320"/>
          <a:ext cx="869500" cy="556480"/>
        </a:xfrm>
        <a:prstGeom prst="down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141ECD0-E72D-384F-B8BB-EE61CFAD6183}">
      <dsp:nvSpPr>
        <dsp:cNvPr id="0" name=""/>
        <dsp:cNvSpPr/>
      </dsp:nvSpPr>
      <dsp:spPr>
        <a:xfrm>
          <a:off x="873945" y="4578504"/>
          <a:ext cx="5208114" cy="1043400"/>
        </a:xfrm>
        <a:prstGeom prst="rect">
          <a:avLst/>
        </a:prstGeom>
        <a:noFill/>
        <a:ln w="1270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1376" tIns="341376" rIns="341376" bIns="341376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800" kern="1200" dirty="0" smtClean="0">
              <a:solidFill>
                <a:srgbClr val="FFFFFF"/>
              </a:solidFill>
            </a:rPr>
            <a:t>Understanding</a:t>
          </a:r>
          <a:endParaRPr lang="en-US" sz="4800" kern="1200" dirty="0">
            <a:solidFill>
              <a:srgbClr val="FFFFFF"/>
            </a:solidFill>
          </a:endParaRPr>
        </a:p>
      </dsp:txBody>
      <dsp:txXfrm>
        <a:off x="873945" y="4578504"/>
        <a:ext cx="5208114" cy="1043400"/>
      </dsp:txXfrm>
    </dsp:sp>
    <dsp:sp modelId="{1DA0D839-1E30-714B-84F9-EF393FD3B6CE}">
      <dsp:nvSpPr>
        <dsp:cNvPr id="0" name=""/>
        <dsp:cNvSpPr/>
      </dsp:nvSpPr>
      <dsp:spPr>
        <a:xfrm>
          <a:off x="1811270" y="1307618"/>
          <a:ext cx="1565101" cy="1565101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101600" dist="38100" dir="5400000" rotWithShape="0">
            <a:srgbClr val="000000">
              <a:alpha val="7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Speaking</a:t>
          </a:r>
          <a:endParaRPr lang="en-US" sz="2300" kern="1200" dirty="0"/>
        </a:p>
      </dsp:txBody>
      <dsp:txXfrm>
        <a:off x="2040474" y="1536822"/>
        <a:ext cx="1106693" cy="1106693"/>
      </dsp:txXfrm>
    </dsp:sp>
    <dsp:sp modelId="{AEF83890-C2D9-D345-8B39-6226F9B6A40A}">
      <dsp:nvSpPr>
        <dsp:cNvPr id="0" name=""/>
        <dsp:cNvSpPr/>
      </dsp:nvSpPr>
      <dsp:spPr>
        <a:xfrm>
          <a:off x="1811277" y="146623"/>
          <a:ext cx="1565101" cy="1565101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101600" dist="38100" dir="5400000" rotWithShape="0">
            <a:srgbClr val="000000">
              <a:alpha val="7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Writing</a:t>
          </a:r>
          <a:endParaRPr lang="en-US" sz="2300" kern="1200" dirty="0"/>
        </a:p>
      </dsp:txBody>
      <dsp:txXfrm>
        <a:off x="2040481" y="375827"/>
        <a:ext cx="1106693" cy="1106693"/>
      </dsp:txXfrm>
    </dsp:sp>
    <dsp:sp modelId="{EFAA9F8E-8BA2-8949-9055-734869853813}">
      <dsp:nvSpPr>
        <dsp:cNvPr id="0" name=""/>
        <dsp:cNvSpPr/>
      </dsp:nvSpPr>
      <dsp:spPr>
        <a:xfrm>
          <a:off x="3475437" y="7"/>
          <a:ext cx="1565101" cy="1565101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101600" dist="38100" dir="5400000" rotWithShape="0">
            <a:srgbClr val="000000">
              <a:alpha val="7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Reading</a:t>
          </a:r>
          <a:endParaRPr lang="en-US" sz="2300" kern="1200" dirty="0"/>
        </a:p>
      </dsp:txBody>
      <dsp:txXfrm>
        <a:off x="3704641" y="229211"/>
        <a:ext cx="1106693" cy="1106693"/>
      </dsp:txXfrm>
    </dsp:sp>
    <dsp:sp modelId="{5ACEA404-B4BD-AF4D-81E5-3EDB9A9DCE67}">
      <dsp:nvSpPr>
        <dsp:cNvPr id="0" name=""/>
        <dsp:cNvSpPr/>
      </dsp:nvSpPr>
      <dsp:spPr>
        <a:xfrm>
          <a:off x="1043400" y="126661"/>
          <a:ext cx="4869204" cy="3895363"/>
        </a:xfrm>
        <a:prstGeom prst="funnel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83560B-59B2-F243-B397-3D7C5047AEA7}">
      <dsp:nvSpPr>
        <dsp:cNvPr id="0" name=""/>
        <dsp:cNvSpPr/>
      </dsp:nvSpPr>
      <dsp:spPr>
        <a:xfrm>
          <a:off x="1227735" y="317951"/>
          <a:ext cx="4486623" cy="1558145"/>
        </a:xfrm>
        <a:prstGeom prst="ellipse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524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E001713-92E3-C144-B312-81876B95D84B}">
      <dsp:nvSpPr>
        <dsp:cNvPr id="0" name=""/>
        <dsp:cNvSpPr/>
      </dsp:nvSpPr>
      <dsp:spPr>
        <a:xfrm>
          <a:off x="3043252" y="4133320"/>
          <a:ext cx="869500" cy="556480"/>
        </a:xfrm>
        <a:prstGeom prst="down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141ECD0-E72D-384F-B8BB-EE61CFAD6183}">
      <dsp:nvSpPr>
        <dsp:cNvPr id="0" name=""/>
        <dsp:cNvSpPr/>
      </dsp:nvSpPr>
      <dsp:spPr>
        <a:xfrm>
          <a:off x="873945" y="4578504"/>
          <a:ext cx="5208114" cy="1043400"/>
        </a:xfrm>
        <a:prstGeom prst="rect">
          <a:avLst/>
        </a:prstGeom>
        <a:noFill/>
        <a:ln w="1270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1376" tIns="341376" rIns="341376" bIns="341376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800" kern="1200" dirty="0" smtClean="0">
              <a:solidFill>
                <a:srgbClr val="FFFFFF"/>
              </a:solidFill>
            </a:rPr>
            <a:t>Understanding</a:t>
          </a:r>
          <a:endParaRPr lang="en-US" sz="4800" kern="1200" dirty="0">
            <a:solidFill>
              <a:srgbClr val="FFFFFF"/>
            </a:solidFill>
          </a:endParaRPr>
        </a:p>
      </dsp:txBody>
      <dsp:txXfrm>
        <a:off x="873945" y="4578504"/>
        <a:ext cx="5208114" cy="1043400"/>
      </dsp:txXfrm>
    </dsp:sp>
    <dsp:sp modelId="{1DA0D839-1E30-714B-84F9-EF393FD3B6CE}">
      <dsp:nvSpPr>
        <dsp:cNvPr id="0" name=""/>
        <dsp:cNvSpPr/>
      </dsp:nvSpPr>
      <dsp:spPr>
        <a:xfrm>
          <a:off x="1811270" y="1307618"/>
          <a:ext cx="1565101" cy="1565101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101600" dist="38100" dir="5400000" rotWithShape="0">
            <a:srgbClr val="000000">
              <a:alpha val="7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Speaking</a:t>
          </a:r>
          <a:endParaRPr lang="en-US" sz="2300" kern="1200" dirty="0"/>
        </a:p>
      </dsp:txBody>
      <dsp:txXfrm>
        <a:off x="2040474" y="1536822"/>
        <a:ext cx="1106693" cy="1106693"/>
      </dsp:txXfrm>
    </dsp:sp>
    <dsp:sp modelId="{AEF83890-C2D9-D345-8B39-6226F9B6A40A}">
      <dsp:nvSpPr>
        <dsp:cNvPr id="0" name=""/>
        <dsp:cNvSpPr/>
      </dsp:nvSpPr>
      <dsp:spPr>
        <a:xfrm>
          <a:off x="1811277" y="146623"/>
          <a:ext cx="1565101" cy="1565101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101600" dist="38100" dir="5400000" rotWithShape="0">
            <a:srgbClr val="000000">
              <a:alpha val="7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Writing</a:t>
          </a:r>
          <a:endParaRPr lang="en-US" sz="2300" kern="1200" dirty="0"/>
        </a:p>
      </dsp:txBody>
      <dsp:txXfrm>
        <a:off x="2040481" y="375827"/>
        <a:ext cx="1106693" cy="1106693"/>
      </dsp:txXfrm>
    </dsp:sp>
    <dsp:sp modelId="{EFAA9F8E-8BA2-8949-9055-734869853813}">
      <dsp:nvSpPr>
        <dsp:cNvPr id="0" name=""/>
        <dsp:cNvSpPr/>
      </dsp:nvSpPr>
      <dsp:spPr>
        <a:xfrm>
          <a:off x="3475437" y="7"/>
          <a:ext cx="1565101" cy="1565101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101600" dist="38100" dir="5400000" rotWithShape="0">
            <a:srgbClr val="000000">
              <a:alpha val="7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Reading</a:t>
          </a:r>
          <a:endParaRPr lang="en-US" sz="2300" kern="1200" dirty="0"/>
        </a:p>
      </dsp:txBody>
      <dsp:txXfrm>
        <a:off x="3704641" y="229211"/>
        <a:ext cx="1106693" cy="1106693"/>
      </dsp:txXfrm>
    </dsp:sp>
    <dsp:sp modelId="{5ACEA404-B4BD-AF4D-81E5-3EDB9A9DCE67}">
      <dsp:nvSpPr>
        <dsp:cNvPr id="0" name=""/>
        <dsp:cNvSpPr/>
      </dsp:nvSpPr>
      <dsp:spPr>
        <a:xfrm>
          <a:off x="1043400" y="126661"/>
          <a:ext cx="4869204" cy="3895363"/>
        </a:xfrm>
        <a:prstGeom prst="funnel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jpe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3124200"/>
            <a:ext cx="6477000" cy="1914144"/>
          </a:xfrm>
        </p:spPr>
        <p:txBody>
          <a:bodyPr vert="horz" lIns="45720" tIns="0" rIns="45720" bIns="0" rtlCol="0" anchor="b" anchorCtr="0">
            <a:noAutofit/>
          </a:bodyPr>
          <a:lstStyle>
            <a:lvl1pPr algn="l" defTabSz="914400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sz="4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800" y="5056632"/>
            <a:ext cx="6477000" cy="1174088"/>
          </a:xfrm>
        </p:spPr>
        <p:txBody>
          <a:bodyPr vert="horz" lIns="91440" tIns="0" rIns="45720" bIns="0" rtlCol="0">
            <a:normAutofit/>
          </a:bodyPr>
          <a:lstStyle>
            <a:lvl1pPr marL="0" indent="0" algn="l" defTabSz="914400" rtl="0" eaLnBrk="1" latinLnBrk="0" hangingPunct="1">
              <a:lnSpc>
                <a:spcPts val="2600"/>
              </a:lnSpc>
              <a:spcBef>
                <a:spcPts val="0"/>
              </a:spcBef>
              <a:buSzPct val="90000"/>
              <a:buFontTx/>
              <a:buNone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00216"/>
            <a:ext cx="1984248" cy="274320"/>
          </a:xfr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Rockwell" pitchFamily="18" charset="0"/>
                <a:ea typeface="+mn-ea"/>
                <a:cs typeface="+mn-cs"/>
              </a:defRPr>
            </a:lvl1pPr>
          </a:lstStyle>
          <a:p>
            <a:fld id="{2DF66AD8-BC4A-4004-9882-414398D930CA}" type="datetimeFigureOut">
              <a:rPr lang="en-US" smtClean="0"/>
              <a:t>10/13/15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59352" y="6300216"/>
            <a:ext cx="3813048" cy="274320"/>
          </a:xfr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Rockwell" pitchFamily="18" charset="0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5320" y="6300216"/>
            <a:ext cx="685800" cy="274320"/>
          </a:xfrm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100" kern="1200">
                <a:solidFill>
                  <a:schemeClr val="tx1"/>
                </a:solidFill>
                <a:latin typeface="Rockwell" pitchFamily="18" charset="0"/>
                <a:ea typeface="+mn-ea"/>
                <a:cs typeface="+mn-cs"/>
              </a:defRPr>
            </a:lvl1pPr>
          </a:lstStyle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10/13/15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4645152" y="1735138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tabLst/>
              <a:defRPr sz="1800"/>
            </a:lvl6pPr>
            <a:lvl7pPr marL="2290763" indent="-344488">
              <a:tabLst/>
              <a:defRPr sz="1800"/>
            </a:lvl7pPr>
            <a:lvl8pPr marL="2290763" indent="-344488">
              <a:tabLst/>
              <a:defRPr sz="1800"/>
            </a:lvl8pPr>
            <a:lvl9pPr marL="2290763" indent="-344488">
              <a:tabLst/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5"/>
          </p:nvPr>
        </p:nvSpPr>
        <p:spPr>
          <a:xfrm>
            <a:off x="4645152" y="3870960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35139"/>
            <a:ext cx="3566160" cy="4056062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35138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10/13/15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914400" y="3870960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4645152" y="1735138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5"/>
          </p:nvPr>
        </p:nvSpPr>
        <p:spPr>
          <a:xfrm>
            <a:off x="4645152" y="3870960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10/13/15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10/13/15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690048"/>
            <a:ext cx="3563938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2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67250" y="368490"/>
            <a:ext cx="3566160" cy="5627498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 marL="2290763" indent="-344488">
              <a:defRPr sz="2000"/>
            </a:lvl7pPr>
            <a:lvl8pPr marL="2290763" indent="-344488">
              <a:defRPr sz="2000"/>
            </a:lvl8pPr>
            <a:lvl9pPr marL="2290763" indent="-344488"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398" y="2866030"/>
            <a:ext cx="3563938" cy="2163171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10/13/15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17546" y="1524000"/>
            <a:ext cx="356616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2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17544" y="2699982"/>
            <a:ext cx="3566160" cy="2163171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10/13/15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  <p:grpSp>
        <p:nvGrpSpPr>
          <p:cNvPr id="3" name="Group 7"/>
          <p:cNvGrpSpPr/>
          <p:nvPr/>
        </p:nvGrpSpPr>
        <p:grpSpPr>
          <a:xfrm rot="21421631">
            <a:off x="629028" y="505650"/>
            <a:ext cx="3850925" cy="5516274"/>
            <a:chOff x="1524000" y="381000"/>
            <a:chExt cx="3657600" cy="4737978"/>
          </a:xfrm>
        </p:grpSpPr>
        <p:sp>
          <p:nvSpPr>
            <p:cNvPr id="10" name="Rectangle 9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2" name="Picture Placeholder 9"/>
          <p:cNvSpPr>
            <a:spLocks noGrp="1"/>
          </p:cNvSpPr>
          <p:nvPr>
            <p:ph type="pic" sz="quarter" idx="14"/>
          </p:nvPr>
        </p:nvSpPr>
        <p:spPr>
          <a:xfrm rot="21421631">
            <a:off x="808793" y="667560"/>
            <a:ext cx="3468664" cy="5124723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3"/>
          <p:cNvGrpSpPr/>
          <p:nvPr/>
        </p:nvGrpSpPr>
        <p:grpSpPr>
          <a:xfrm rot="21214351">
            <a:off x="313409" y="3520798"/>
            <a:ext cx="4088024" cy="3026020"/>
            <a:chOff x="1524000" y="381000"/>
            <a:chExt cx="3657600" cy="4737978"/>
          </a:xfrm>
        </p:grpSpPr>
        <p:sp>
          <p:nvSpPr>
            <p:cNvPr id="15" name="Rectangle 14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7" name="Picture Placeholder 9"/>
          <p:cNvSpPr>
            <a:spLocks noGrp="1"/>
          </p:cNvSpPr>
          <p:nvPr>
            <p:ph type="pic" sz="quarter" idx="16"/>
          </p:nvPr>
        </p:nvSpPr>
        <p:spPr>
          <a:xfrm rot="21214351">
            <a:off x="491057" y="3682579"/>
            <a:ext cx="3704109" cy="2697083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grpSp>
        <p:nvGrpSpPr>
          <p:cNvPr id="8" name="Group 9"/>
          <p:cNvGrpSpPr/>
          <p:nvPr/>
        </p:nvGrpSpPr>
        <p:grpSpPr>
          <a:xfrm rot="232774">
            <a:off x="169481" y="241256"/>
            <a:ext cx="4088024" cy="3026020"/>
            <a:chOff x="1524000" y="381000"/>
            <a:chExt cx="3657600" cy="4737978"/>
          </a:xfrm>
        </p:grpSpPr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3" name="Picture Placeholder 9"/>
          <p:cNvSpPr>
            <a:spLocks noGrp="1"/>
          </p:cNvSpPr>
          <p:nvPr>
            <p:ph type="pic" sz="quarter" idx="15"/>
          </p:nvPr>
        </p:nvSpPr>
        <p:spPr>
          <a:xfrm rot="232774">
            <a:off x="347129" y="403037"/>
            <a:ext cx="3704109" cy="2697083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13434" y="1524000"/>
            <a:ext cx="356616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2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13432" y="2699982"/>
            <a:ext cx="3566160" cy="2163171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10/13/15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762374"/>
            <a:ext cx="731520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36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grpSp>
        <p:nvGrpSpPr>
          <p:cNvPr id="3" name="Group 8"/>
          <p:cNvGrpSpPr/>
          <p:nvPr/>
        </p:nvGrpSpPr>
        <p:grpSpPr>
          <a:xfrm rot="232774">
            <a:off x="2059282" y="379100"/>
            <a:ext cx="5031327" cy="3443312"/>
            <a:chOff x="1524000" y="381000"/>
            <a:chExt cx="3657600" cy="4737978"/>
          </a:xfrm>
        </p:grpSpPr>
        <p:sp>
          <p:nvSpPr>
            <p:cNvPr id="10" name="Rectangle 9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928736"/>
            <a:ext cx="7315200" cy="987970"/>
          </a:xfrm>
        </p:spPr>
        <p:txBody>
          <a:bodyPr/>
          <a:lstStyle>
            <a:lvl1pPr marL="0" indent="0">
              <a:spcBef>
                <a:spcPct val="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10/13/15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Picture Placeholder 9"/>
          <p:cNvSpPr>
            <a:spLocks noGrp="1"/>
          </p:cNvSpPr>
          <p:nvPr>
            <p:ph type="pic" sz="quarter" idx="15"/>
          </p:nvPr>
        </p:nvSpPr>
        <p:spPr>
          <a:xfrm rot="232774">
            <a:off x="2248157" y="564564"/>
            <a:ext cx="4653577" cy="3072384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ictures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762374"/>
            <a:ext cx="731520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36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grpSp>
        <p:nvGrpSpPr>
          <p:cNvPr id="3" name="Group 13"/>
          <p:cNvGrpSpPr/>
          <p:nvPr/>
        </p:nvGrpSpPr>
        <p:grpSpPr>
          <a:xfrm rot="21420000">
            <a:off x="113687" y="116368"/>
            <a:ext cx="3969060" cy="3705360"/>
            <a:chOff x="1524000" y="381000"/>
            <a:chExt cx="3657600" cy="4737978"/>
          </a:xfrm>
        </p:grpSpPr>
        <p:sp>
          <p:nvSpPr>
            <p:cNvPr id="15" name="Rectangle 14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7" name="Picture Placeholder 9"/>
          <p:cNvSpPr>
            <a:spLocks noGrp="1"/>
          </p:cNvSpPr>
          <p:nvPr>
            <p:ph type="pic" sz="quarter" idx="17"/>
          </p:nvPr>
        </p:nvSpPr>
        <p:spPr>
          <a:xfrm rot="21420000">
            <a:off x="299151" y="304998"/>
            <a:ext cx="3598455" cy="3334235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grpSp>
        <p:nvGrpSpPr>
          <p:cNvPr id="8" name="Group 9"/>
          <p:cNvGrpSpPr/>
          <p:nvPr/>
        </p:nvGrpSpPr>
        <p:grpSpPr>
          <a:xfrm rot="360000">
            <a:off x="4165479" y="323141"/>
            <a:ext cx="4792693" cy="3443312"/>
            <a:chOff x="1524000" y="381000"/>
            <a:chExt cx="3657600" cy="4737978"/>
          </a:xfrm>
        </p:grpSpPr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3" name="Picture Placeholder 9"/>
          <p:cNvSpPr>
            <a:spLocks noGrp="1"/>
          </p:cNvSpPr>
          <p:nvPr>
            <p:ph type="pic" sz="quarter" idx="16"/>
          </p:nvPr>
        </p:nvSpPr>
        <p:spPr>
          <a:xfrm rot="360000">
            <a:off x="4336486" y="507668"/>
            <a:ext cx="4432860" cy="3072384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926106"/>
            <a:ext cx="7315200" cy="990600"/>
          </a:xfrm>
        </p:spPr>
        <p:txBody>
          <a:bodyPr/>
          <a:lstStyle>
            <a:lvl1pPr marL="0" indent="0">
              <a:spcBef>
                <a:spcPct val="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10/13/15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10/13/15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10/13/15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551682" y="450851"/>
            <a:ext cx="846083" cy="5357812"/>
          </a:xfrm>
        </p:spPr>
        <p:txBody>
          <a:bodyPr vert="eaVert" anchor="t" anchorCtr="0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450851"/>
            <a:ext cx="5943600" cy="5357812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10/13/15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Watermar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1122215" y="3200400"/>
            <a:ext cx="8021782" cy="2209800"/>
          </a:xfrm>
        </p:spPr>
        <p:txBody>
          <a:bodyPr wrap="none" lIns="0" tIns="0" rIns="0" bIns="0" anchor="ctr" anchorCtr="0">
            <a:noAutofit/>
          </a:bodyPr>
          <a:lstStyle>
            <a:lvl1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1pPr>
            <a:lvl2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2pPr>
            <a:lvl3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3pPr>
            <a:lvl4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4pPr>
            <a:lvl5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0813" y="3833095"/>
            <a:ext cx="4724400" cy="1209964"/>
          </a:xfrm>
        </p:spPr>
        <p:txBody>
          <a:bodyPr lIns="45720" tIns="0" rIns="45720" bIns="0" anchor="b" anchorCtr="0">
            <a:noAutofit/>
          </a:bodyPr>
          <a:lstStyle>
            <a:lvl1pPr algn="l">
              <a:lnSpc>
                <a:spcPts val="5000"/>
              </a:lnSpc>
              <a:defRPr sz="4600"/>
            </a:lvl1pPr>
          </a:lstStyle>
          <a:p>
            <a:r>
              <a:rPr lang="en-US" dirty="0" smtClean="0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0813" y="5056909"/>
            <a:ext cx="4724400" cy="1156586"/>
          </a:xfrm>
        </p:spPr>
        <p:txBody>
          <a:bodyPr lIns="91440" tIns="0" rIns="45720" bIns="0">
            <a:normAutofit/>
          </a:bodyPr>
          <a:lstStyle>
            <a:lvl1pPr marL="0" indent="0" algn="l">
              <a:lnSpc>
                <a:spcPts val="2600"/>
              </a:lnSpc>
              <a:spcBef>
                <a:spcPct val="0"/>
              </a:spcBef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98744"/>
            <a:ext cx="1981200" cy="273050"/>
          </a:xfrm>
        </p:spPr>
        <p:txBody>
          <a:bodyPr/>
          <a:lstStyle>
            <a:lvl1pPr algn="l">
              <a:defRPr sz="1100">
                <a:latin typeface="Rockwell" pitchFamily="18" charset="0"/>
              </a:defRPr>
            </a:lvl1pPr>
          </a:lstStyle>
          <a:p>
            <a:fld id="{2DF66AD8-BC4A-4004-9882-414398D930CA}" type="datetimeFigureOut">
              <a:rPr lang="en-US" smtClean="0"/>
              <a:t>10/13/15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400" y="6298744"/>
            <a:ext cx="3810000" cy="273050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64856" y="6312392"/>
            <a:ext cx="685800" cy="265089"/>
          </a:xfrm>
        </p:spPr>
        <p:txBody>
          <a:bodyPr/>
          <a:lstStyle>
            <a:lvl1pPr>
              <a:defRPr sz="1100">
                <a:solidFill>
                  <a:schemeClr val="tx1"/>
                </a:solidFill>
                <a:latin typeface="Rockwell" pitchFamily="18" charset="0"/>
              </a:defRPr>
            </a:lvl1pPr>
          </a:lstStyle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94560"/>
            <a:ext cx="7772400" cy="1362075"/>
          </a:xfrm>
        </p:spPr>
        <p:txBody>
          <a:bodyPr vert="horz" lIns="45720" tIns="0" rIns="45720" bIns="0" rtlCol="0" anchor="b" anchorCtr="0">
            <a:noAutofit/>
          </a:bodyPr>
          <a:lstStyle>
            <a:lvl1pPr algn="l" defTabSz="914400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sz="4600" b="1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557016"/>
            <a:ext cx="7772400" cy="987552"/>
          </a:xfrm>
        </p:spPr>
        <p:txBody>
          <a:bodyPr vert="horz" lIns="91440" tIns="0" rIns="45720" bIns="0" rtlCol="0" anchor="t" anchorCtr="0">
            <a:normAutofit/>
          </a:bodyPr>
          <a:lstStyle>
            <a:lvl1pPr marL="0" indent="0">
              <a:spcBef>
                <a:spcPts val="0"/>
              </a:spcBef>
              <a:buNone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l" defTabSz="914400" rtl="0" eaLnBrk="1" latinLnBrk="0" hangingPunct="1">
              <a:spcBef>
                <a:spcPts val="2000"/>
              </a:spcBef>
              <a:buSzPct val="90000"/>
              <a:buFontTx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10/13/15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with Watermar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712693" y="1689847"/>
            <a:ext cx="8431303" cy="2209800"/>
          </a:xfrm>
        </p:spPr>
        <p:txBody>
          <a:bodyPr wrap="none" lIns="0" tIns="0" rIns="0" bIns="0" anchor="ctr" anchorCtr="0">
            <a:noAutofit/>
          </a:bodyPr>
          <a:lstStyle>
            <a:lvl1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1pPr>
            <a:lvl2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2pPr>
            <a:lvl3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3pPr>
            <a:lvl4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4pPr>
            <a:lvl5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196353"/>
            <a:ext cx="5334000" cy="1362075"/>
          </a:xfrm>
        </p:spPr>
        <p:txBody>
          <a:bodyPr lIns="45720" tIns="0" rIns="45720" bIns="0" anchor="b" anchorCtr="0"/>
          <a:lstStyle>
            <a:lvl1pPr algn="l">
              <a:lnSpc>
                <a:spcPts val="5000"/>
              </a:lnSpc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560618"/>
            <a:ext cx="5334000" cy="983087"/>
          </a:xfrm>
        </p:spPr>
        <p:txBody>
          <a:bodyPr tIns="0" rIns="45720" bIns="0" anchor="t" anchorCtr="0"/>
          <a:lstStyle>
            <a:lvl1pPr marL="0" indent="0">
              <a:spcBef>
                <a:spcPct val="0"/>
              </a:spcBef>
              <a:buNone/>
              <a:defRPr sz="22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10/13/15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with Picture"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52775" y="4069804"/>
            <a:ext cx="5538788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6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grpSp>
        <p:nvGrpSpPr>
          <p:cNvPr id="3" name="Group 8"/>
          <p:cNvGrpSpPr/>
          <p:nvPr/>
        </p:nvGrpSpPr>
        <p:grpSpPr>
          <a:xfrm rot="21240000">
            <a:off x="654352" y="445180"/>
            <a:ext cx="5416247" cy="3630168"/>
            <a:chOff x="1524000" y="381000"/>
            <a:chExt cx="3657600" cy="4737978"/>
          </a:xfrm>
        </p:grpSpPr>
        <p:sp>
          <p:nvSpPr>
            <p:cNvPr id="10" name="Rectangle 9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2" name="Picture Placeholder 9"/>
          <p:cNvSpPr>
            <a:spLocks noGrp="1"/>
          </p:cNvSpPr>
          <p:nvPr>
            <p:ph type="pic" sz="quarter" idx="15"/>
          </p:nvPr>
        </p:nvSpPr>
        <p:spPr>
          <a:xfrm rot="21240000">
            <a:off x="857677" y="632632"/>
            <a:ext cx="5009597" cy="3255264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58117" y="5230906"/>
            <a:ext cx="5532958" cy="865093"/>
          </a:xfrm>
        </p:spPr>
        <p:txBody>
          <a:bodyPr/>
          <a:lstStyle>
            <a:lvl1pPr marL="0" indent="0">
              <a:spcBef>
                <a:spcPct val="0"/>
              </a:spcBef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10/13/15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35139"/>
            <a:ext cx="3566160" cy="4056062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35139"/>
            <a:ext cx="3566160" cy="4056062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10/13/15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1326" y="1419366"/>
            <a:ext cx="3200400" cy="584035"/>
          </a:xfrm>
        </p:spPr>
        <p:txBody>
          <a:bodyPr anchor="b"/>
          <a:lstStyle>
            <a:lvl1pPr marL="0" indent="0" algn="ctr">
              <a:spcBef>
                <a:spcPct val="0"/>
              </a:spcBef>
              <a:buNone/>
              <a:defRPr sz="2200" b="0">
                <a:solidFill>
                  <a:schemeClr val="tx2">
                    <a:lumMod val="60000"/>
                    <a:lumOff val="40000"/>
                  </a:schemeClr>
                </a:solidFill>
                <a:latin typeface="Impact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7367" y="2174875"/>
            <a:ext cx="3566160" cy="3616325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2290763" indent="-344488">
              <a:defRPr sz="1600"/>
            </a:lvl6pPr>
            <a:lvl7pPr marL="2290763" indent="-344488">
              <a:defRPr sz="1600"/>
            </a:lvl7pPr>
            <a:lvl8pPr marL="2290763" indent="-344488">
              <a:defRPr sz="1600"/>
            </a:lvl8pPr>
            <a:lvl9pPr marL="2290763" indent="-344488"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30247" y="1419366"/>
            <a:ext cx="3200400" cy="584035"/>
          </a:xfrm>
        </p:spPr>
        <p:txBody>
          <a:bodyPr anchor="b"/>
          <a:lstStyle>
            <a:lvl1pPr marL="0" indent="0" algn="ctr">
              <a:spcBef>
                <a:spcPct val="0"/>
              </a:spcBef>
              <a:buNone/>
              <a:defRPr sz="2200" b="0">
                <a:solidFill>
                  <a:schemeClr val="tx2">
                    <a:lumMod val="60000"/>
                    <a:lumOff val="40000"/>
                  </a:schemeClr>
                </a:solidFill>
                <a:latin typeface="Impact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6514" y="2174875"/>
            <a:ext cx="3566160" cy="3616325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2290763" indent="-344488">
              <a:defRPr sz="1600"/>
            </a:lvl6pPr>
            <a:lvl7pPr marL="2290763" indent="-344488">
              <a:defRPr sz="1600"/>
            </a:lvl7pPr>
            <a:lvl8pPr marL="2290763" indent="-344488">
              <a:defRPr sz="1600"/>
            </a:lvl8pPr>
            <a:lvl9pPr marL="2290763" indent="-344488"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10/13/15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 descr="Comparison-Underl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039" y="1897040"/>
            <a:ext cx="3228975" cy="142875"/>
          </a:xfrm>
          <a:prstGeom prst="rect">
            <a:avLst/>
          </a:prstGeom>
        </p:spPr>
      </p:pic>
      <p:pic>
        <p:nvPicPr>
          <p:cNvPr id="13" name="Picture 12" descr="Comparison-Underl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5960" y="1897040"/>
            <a:ext cx="3228975" cy="142875"/>
          </a:xfrm>
          <a:prstGeom prst="rect">
            <a:avLst/>
          </a:prstGeom>
        </p:spPr>
      </p:pic>
      <p:pic>
        <p:nvPicPr>
          <p:cNvPr id="12" name="Picture 11" descr="Comparison-Underl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039" y="1897040"/>
            <a:ext cx="3228975" cy="142875"/>
          </a:xfrm>
          <a:prstGeom prst="rect">
            <a:avLst/>
          </a:prstGeom>
        </p:spPr>
      </p:pic>
      <p:pic>
        <p:nvPicPr>
          <p:cNvPr id="14" name="Picture 13" descr="Comparison-Underl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5960" y="1897040"/>
            <a:ext cx="3228975" cy="1428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35138"/>
            <a:ext cx="731520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10/13/15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914400" y="3870960"/>
            <a:ext cx="731520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slideLayout" Target="../slideLayouts/slideLayout20.xml"/><Relationship Id="rId21" Type="http://schemas.openxmlformats.org/officeDocument/2006/relationships/theme" Target="../theme/theme1.xml"/><Relationship Id="rId22" Type="http://schemas.openxmlformats.org/officeDocument/2006/relationships/image" Target="../media/image6.png"/><Relationship Id="rId23" Type="http://schemas.openxmlformats.org/officeDocument/2006/relationships/image" Target="../media/image7.png"/><Relationship Id="rId24" Type="http://schemas.openxmlformats.org/officeDocument/2006/relationships/image" Target="../media/image8.png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503238"/>
            <a:ext cx="7313613" cy="8683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735138"/>
            <a:ext cx="7313613" cy="40560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63438" y="6314461"/>
            <a:ext cx="1295400" cy="2650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  <a:latin typeface="Rockwell" pitchFamily="18" charset="0"/>
              </a:defRPr>
            </a:lvl1pPr>
          </a:lstStyle>
          <a:p>
            <a:fld id="{2DF66AD8-BC4A-4004-9882-414398D930CA}" type="datetimeFigureOut">
              <a:rPr lang="en-US" smtClean="0"/>
              <a:t>10/13/15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2607" y="6305797"/>
            <a:ext cx="3717967" cy="2592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  <a:latin typeface="Rockwell" pitchFamily="18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21388" y="5476097"/>
            <a:ext cx="1483056" cy="8518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1pPr>
          </a:lstStyle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</p:sldLayoutIdLst>
  <p:txStyles>
    <p:titleStyle>
      <a:lvl1pPr algn="ctr" defTabSz="914400" rtl="0" eaLnBrk="1" latinLnBrk="0" hangingPunct="1">
        <a:spcBef>
          <a:spcPct val="0"/>
        </a:spcBef>
        <a:buNone/>
        <a:defRPr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63550" indent="-463550" algn="l" defTabSz="914400" rtl="0" eaLnBrk="1" latinLnBrk="0" hangingPunct="1">
        <a:spcBef>
          <a:spcPts val="2000"/>
        </a:spcBef>
        <a:buSzPct val="90000"/>
        <a:buFontTx/>
        <a:buBlip>
          <a:blip r:embed="rId22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457200" algn="l" defTabSz="914400" rtl="0" eaLnBrk="1" latinLnBrk="0" hangingPunct="1">
        <a:spcBef>
          <a:spcPts val="600"/>
        </a:spcBef>
        <a:buSzPct val="90000"/>
        <a:buFontTx/>
        <a:buBlip>
          <a:blip r:embed="rId23"/>
        </a:buBlip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255713" indent="-341313" algn="l" defTabSz="914400" rtl="0" eaLnBrk="1" latinLnBrk="0" hangingPunct="1">
        <a:spcBef>
          <a:spcPts val="600"/>
        </a:spcBef>
        <a:buSzPct val="90000"/>
        <a:buFontTx/>
        <a:buBlip>
          <a:blip r:embed="rId24"/>
        </a:buBlip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7025" indent="-341313" algn="l" defTabSz="914400" rtl="0" eaLnBrk="1" latinLnBrk="0" hangingPunct="1">
        <a:spcBef>
          <a:spcPts val="600"/>
        </a:spcBef>
        <a:buSzPct val="90000"/>
        <a:buFontTx/>
        <a:buBlip>
          <a:blip r:embed="rId24"/>
        </a:buBlip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938338" indent="-341313" algn="l" defTabSz="914400" rtl="0" eaLnBrk="1" latinLnBrk="0" hangingPunct="1">
        <a:spcBef>
          <a:spcPts val="600"/>
        </a:spcBef>
        <a:buSzPct val="90000"/>
        <a:buFontTx/>
        <a:buBlip>
          <a:blip r:embed="rId24"/>
        </a:buBlip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90763" indent="-344488" algn="l" defTabSz="914400" rtl="0" eaLnBrk="1" latinLnBrk="0" hangingPunct="1">
        <a:spcBef>
          <a:spcPct val="20000"/>
        </a:spcBef>
        <a:buSzPct val="90000"/>
        <a:buFontTx/>
        <a:buBlip>
          <a:blip r:embed="rId22"/>
        </a:buBlip>
        <a:defRPr lang="en-US" sz="1800" kern="1200" dirty="0" smtClean="0">
          <a:solidFill>
            <a:schemeClr val="tx1"/>
          </a:solidFill>
          <a:latin typeface="+mn-lt"/>
          <a:ea typeface="+mn-ea"/>
          <a:cs typeface="+mn-cs"/>
        </a:defRPr>
      </a:lvl6pPr>
      <a:lvl7pPr marL="2625725" indent="-344488" algn="l" defTabSz="914400" rtl="0" eaLnBrk="1" latinLnBrk="0" hangingPunct="1">
        <a:spcBef>
          <a:spcPct val="20000"/>
        </a:spcBef>
        <a:buSzPct val="90000"/>
        <a:buFontTx/>
        <a:buBlip>
          <a:blip r:embed="rId24"/>
        </a:buBlip>
        <a:defRPr lang="en-US" sz="1800" kern="1200" dirty="0" smtClean="0">
          <a:solidFill>
            <a:schemeClr val="tx1"/>
          </a:solidFill>
          <a:latin typeface="+mn-lt"/>
          <a:ea typeface="+mn-ea"/>
          <a:cs typeface="+mn-cs"/>
        </a:defRPr>
      </a:lvl7pPr>
      <a:lvl8pPr marL="2970213" indent="-344488" algn="l" defTabSz="914400" rtl="0" eaLnBrk="1" latinLnBrk="0" hangingPunct="1">
        <a:spcBef>
          <a:spcPct val="20000"/>
        </a:spcBef>
        <a:buSzPct val="90000"/>
        <a:buFontTx/>
        <a:buBlip>
          <a:blip r:embed="rId22"/>
        </a:buBlip>
        <a:defRPr lang="en-US" sz="1800" kern="1200" dirty="0" smtClean="0">
          <a:solidFill>
            <a:schemeClr val="tx1"/>
          </a:solidFill>
          <a:latin typeface="+mn-lt"/>
          <a:ea typeface="+mn-ea"/>
          <a:cs typeface="+mn-cs"/>
        </a:defRPr>
      </a:lvl8pPr>
      <a:lvl9pPr marL="3313113" indent="-344488" algn="l" defTabSz="914400" rtl="0" eaLnBrk="1" latinLnBrk="0" hangingPunct="1">
        <a:spcBef>
          <a:spcPct val="20000"/>
        </a:spcBef>
        <a:buSzPct val="90000"/>
        <a:buFontTx/>
        <a:buBlip>
          <a:blip r:embed="rId23"/>
        </a:buBlip>
        <a:defRPr lang="en-US" sz="1800" kern="1200" dirty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hyperlink" Target="https://my.hrw.com/content/hmof/language_arts/hmhcollections/resources/common/videoPlayer/index.html?shortvid=V_FLLIT_0079&amp;title=Close%20Read%20Screencasts:%20The%20Ravine&amp;page=3&amp;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3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0oO0O8QFH_A" TargetMode="External"/><Relationship Id="rId4" Type="http://schemas.openxmlformats.org/officeDocument/2006/relationships/hyperlink" Target="https://www.youtube.com/watch?v=QbwyOYl2f8I" TargetMode="External"/><Relationship Id="rId1" Type="http://schemas.openxmlformats.org/officeDocument/2006/relationships/slideLayout" Target="../slideLayouts/slideLayout13.xml"/><Relationship Id="rId2" Type="http://schemas.openxmlformats.org/officeDocument/2006/relationships/hyperlink" Target="https://www.youtube.com/watch?v=ZRDz4AOYqdM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4" Type="http://schemas.openxmlformats.org/officeDocument/2006/relationships/diagramQuickStyle" Target="../diagrams/quickStyle3.xml"/><Relationship Id="rId5" Type="http://schemas.openxmlformats.org/officeDocument/2006/relationships/diagramColors" Target="../diagrams/colors3.xml"/><Relationship Id="rId6" Type="http://schemas.microsoft.com/office/2007/relationships/diagramDrawing" Target="../diagrams/drawing3.xml"/><Relationship Id="rId1" Type="http://schemas.openxmlformats.org/officeDocument/2006/relationships/slideLayout" Target="../slideLayouts/slideLayout13.xml"/><Relationship Id="rId2" Type="http://schemas.openxmlformats.org/officeDocument/2006/relationships/diagramData" Target="../diagrams/data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hyperlink" Target="http://padlet.com/paulholimon/closereading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9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40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41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42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43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1" Type="http://schemas.openxmlformats.org/officeDocument/2006/relationships/slideLayout" Target="../slideLayouts/slideLayout13.xml"/><Relationship Id="rId2" Type="http://schemas.openxmlformats.org/officeDocument/2006/relationships/diagramData" Target="../diagrams/data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4" Type="http://schemas.openxmlformats.org/officeDocument/2006/relationships/diagramQuickStyle" Target="../diagrams/quickStyle2.xml"/><Relationship Id="rId5" Type="http://schemas.openxmlformats.org/officeDocument/2006/relationships/diagramColors" Target="../diagrams/colors2.xml"/><Relationship Id="rId6" Type="http://schemas.microsoft.com/office/2007/relationships/diagramDrawing" Target="../diagrams/drawing2.xml"/><Relationship Id="rId1" Type="http://schemas.openxmlformats.org/officeDocument/2006/relationships/slideLayout" Target="../slideLayouts/slideLayout13.xml"/><Relationship Id="rId2" Type="http://schemas.openxmlformats.org/officeDocument/2006/relationships/diagramData" Target="../diagrams/data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hyperlink" Target="http://my.hrw.com/content/hmof/language_arts/hmhcollections/resources/common/videoPlayer/index.html?shortvid=V_FLLIT_0299" TargetMode="External"/><Relationship Id="rId3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23.jpg"/><Relationship Id="rId20" Type="http://schemas.openxmlformats.org/officeDocument/2006/relationships/image" Target="../media/image34.jpg"/><Relationship Id="rId21" Type="http://schemas.openxmlformats.org/officeDocument/2006/relationships/image" Target="../media/image35.jpg"/><Relationship Id="rId10" Type="http://schemas.openxmlformats.org/officeDocument/2006/relationships/image" Target="../media/image24.jpg"/><Relationship Id="rId11" Type="http://schemas.openxmlformats.org/officeDocument/2006/relationships/image" Target="../media/image25.jpg"/><Relationship Id="rId12" Type="http://schemas.openxmlformats.org/officeDocument/2006/relationships/image" Target="../media/image26.jpg"/><Relationship Id="rId13" Type="http://schemas.openxmlformats.org/officeDocument/2006/relationships/image" Target="../media/image27.jpg"/><Relationship Id="rId14" Type="http://schemas.openxmlformats.org/officeDocument/2006/relationships/image" Target="../media/image28.jpg"/><Relationship Id="rId15" Type="http://schemas.openxmlformats.org/officeDocument/2006/relationships/image" Target="../media/image29.jpeg"/><Relationship Id="rId16" Type="http://schemas.openxmlformats.org/officeDocument/2006/relationships/image" Target="../media/image30.jpg"/><Relationship Id="rId17" Type="http://schemas.openxmlformats.org/officeDocument/2006/relationships/image" Target="../media/image31.jpg"/><Relationship Id="rId18" Type="http://schemas.openxmlformats.org/officeDocument/2006/relationships/image" Target="../media/image32.jpg"/><Relationship Id="rId19" Type="http://schemas.openxmlformats.org/officeDocument/2006/relationships/image" Target="../media/image33.jp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6.jpg"/><Relationship Id="rId3" Type="http://schemas.openxmlformats.org/officeDocument/2006/relationships/image" Target="../media/image17.jpg"/><Relationship Id="rId4" Type="http://schemas.openxmlformats.org/officeDocument/2006/relationships/image" Target="../media/image18.jpg"/><Relationship Id="rId5" Type="http://schemas.openxmlformats.org/officeDocument/2006/relationships/image" Target="../media/image19.jpg"/><Relationship Id="rId6" Type="http://schemas.openxmlformats.org/officeDocument/2006/relationships/image" Target="../media/image20.jpg"/><Relationship Id="rId7" Type="http://schemas.openxmlformats.org/officeDocument/2006/relationships/image" Target="../media/image21.jpg"/><Relationship Id="rId8" Type="http://schemas.openxmlformats.org/officeDocument/2006/relationships/image" Target="../media/image2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2687138"/>
            <a:ext cx="6772171" cy="1914144"/>
          </a:xfrm>
        </p:spPr>
        <p:txBody>
          <a:bodyPr/>
          <a:lstStyle/>
          <a:p>
            <a:pPr algn="ctr"/>
            <a:r>
              <a:rPr lang="en-US" dirty="0" smtClean="0"/>
              <a:t>(Student-generated) </a:t>
            </a:r>
            <a:br>
              <a:rPr lang="en-US" dirty="0" smtClean="0"/>
            </a:br>
            <a:r>
              <a:rPr lang="en-US" dirty="0" smtClean="0"/>
              <a:t>Close Read Screencasts: Unlocking the Meaning of Challenging Texts</a:t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sz="3200" dirty="0" smtClean="0"/>
              <a:t>CLAS Fall Conference 2015</a:t>
            </a:r>
            <a:br>
              <a:rPr lang="en-US" sz="3200" dirty="0" smtClean="0"/>
            </a:br>
            <a:r>
              <a:rPr lang="en-US" sz="3200" dirty="0" smtClean="0"/>
              <a:t>Morgridge International Reading Center</a:t>
            </a:r>
            <a:endParaRPr lang="en-US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en-US" dirty="0" smtClean="0"/>
              <a:t>Paul Holimon</a:t>
            </a:r>
          </a:p>
          <a:p>
            <a:pPr algn="ctr"/>
            <a:r>
              <a:rPr lang="en-US" dirty="0" err="1" smtClean="0"/>
              <a:t>paulholimon.com</a:t>
            </a:r>
            <a:endParaRPr lang="en-US" dirty="0" smtClean="0"/>
          </a:p>
          <a:p>
            <a:pPr algn="ctr"/>
            <a:r>
              <a:rPr lang="en-US" dirty="0" err="1" smtClean="0"/>
              <a:t>paulholimon@gmail.com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5453311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HMH Collections</a:t>
            </a:r>
            <a:br>
              <a:rPr lang="en-US" dirty="0" smtClean="0"/>
            </a:br>
            <a:r>
              <a:rPr lang="en-US" dirty="0" smtClean="0"/>
              <a:t>Grade 6</a:t>
            </a:r>
            <a:br>
              <a:rPr lang="en-US" dirty="0" smtClean="0"/>
            </a:br>
            <a:r>
              <a:rPr lang="en-US" dirty="0" smtClean="0"/>
              <a:t>Collection 1</a:t>
            </a:r>
            <a:br>
              <a:rPr lang="en-US" dirty="0" smtClean="0"/>
            </a:br>
            <a:r>
              <a:rPr lang="en-US" dirty="0" smtClean="0"/>
              <a:t>“The Ravine”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Close Read Screencast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622871" y="4724476"/>
            <a:ext cx="217120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6600"/>
                </a:solidFill>
              </a:rPr>
              <a:t>On a scrap piece of paper, write the missing terms that you hear in the screencast.</a:t>
            </a:r>
            <a:endParaRPr lang="en-US" b="1" dirty="0">
              <a:solidFill>
                <a:srgbClr val="FF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76535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0"/>
                            </p:stCondLst>
                            <p:childTnLst>
                              <p:par>
                                <p:cTn id="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Original Script, 1 of 3</a:t>
            </a:r>
            <a:endParaRPr lang="en-US" dirty="0"/>
          </a:p>
        </p:txBody>
      </p:sp>
      <p:pic>
        <p:nvPicPr>
          <p:cNvPr id="3" name="Picture 2" descr="Screen Shot 2015-10-09 at 1.29.58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335" y="1371600"/>
            <a:ext cx="7143678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44595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9057"/>
            <a:ext cx="7313613" cy="868362"/>
          </a:xfrm>
        </p:spPr>
        <p:txBody>
          <a:bodyPr/>
          <a:lstStyle/>
          <a:p>
            <a:r>
              <a:rPr lang="en-US" dirty="0" smtClean="0"/>
              <a:t>Original Script, 2 of 3</a:t>
            </a:r>
            <a:endParaRPr lang="en-US" dirty="0"/>
          </a:p>
        </p:txBody>
      </p:sp>
      <p:pic>
        <p:nvPicPr>
          <p:cNvPr id="4" name="Picture 3" descr="Screen Shot 2015-10-09 at 1.34.05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7891" y="822054"/>
            <a:ext cx="5434851" cy="6128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21472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9057"/>
            <a:ext cx="7313613" cy="868362"/>
          </a:xfrm>
        </p:spPr>
        <p:txBody>
          <a:bodyPr/>
          <a:lstStyle/>
          <a:p>
            <a:r>
              <a:rPr lang="en-US" dirty="0" smtClean="0"/>
              <a:t>Original Script, 3 of 3</a:t>
            </a:r>
            <a:endParaRPr lang="en-US" dirty="0"/>
          </a:p>
        </p:txBody>
      </p:sp>
      <p:pic>
        <p:nvPicPr>
          <p:cNvPr id="3" name="Picture 2" descr="Screen Shot 2015-10-09 at 1.35.54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217" y="937419"/>
            <a:ext cx="5656668" cy="5916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7588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are the missing terms?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scary</a:t>
            </a:r>
          </a:p>
          <a:p>
            <a:r>
              <a:rPr lang="en-US" dirty="0" smtClean="0"/>
              <a:t>picture in my mind</a:t>
            </a:r>
          </a:p>
          <a:p>
            <a:r>
              <a:rPr lang="en-US" dirty="0" smtClean="0"/>
              <a:t>tangled</a:t>
            </a:r>
          </a:p>
          <a:p>
            <a:r>
              <a:rPr lang="en-US" dirty="0" smtClean="0"/>
              <a:t>attention grabber</a:t>
            </a:r>
          </a:p>
          <a:p>
            <a:r>
              <a:rPr lang="en-US" dirty="0" smtClean="0"/>
              <a:t>change of scenery</a:t>
            </a:r>
          </a:p>
          <a:p>
            <a:r>
              <a:rPr lang="en-US" dirty="0" smtClean="0"/>
              <a:t>ominous mood</a:t>
            </a:r>
          </a:p>
          <a:p>
            <a:r>
              <a:rPr lang="en-US" dirty="0" smtClean="0"/>
              <a:t>thinking about death</a:t>
            </a:r>
          </a:p>
          <a:p>
            <a:r>
              <a:rPr lang="en-US" dirty="0" smtClean="0"/>
              <a:t>suspense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30353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9057"/>
            <a:ext cx="7313613" cy="868362"/>
          </a:xfrm>
        </p:spPr>
        <p:txBody>
          <a:bodyPr/>
          <a:lstStyle/>
          <a:p>
            <a:r>
              <a:rPr lang="en-US" u="sng" dirty="0" smtClean="0"/>
              <a:t>The Student Process</a:t>
            </a:r>
            <a:endParaRPr lang="en-US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2351" y="1078711"/>
            <a:ext cx="8398073" cy="5502784"/>
          </a:xfrm>
        </p:spPr>
        <p:txBody>
          <a:bodyPr>
            <a:normAutofit/>
          </a:bodyPr>
          <a:lstStyle/>
          <a:p>
            <a:r>
              <a:rPr lang="en-US" sz="2800" dirty="0" smtClean="0"/>
              <a:t>1. Transcribe the original script of the close read screencast.  This serves as the </a:t>
            </a:r>
            <a:r>
              <a:rPr lang="en-US" sz="2800" b="1" u="sng" dirty="0" smtClean="0"/>
              <a:t>model text </a:t>
            </a:r>
            <a:r>
              <a:rPr lang="en-US" sz="2800" dirty="0" smtClean="0"/>
              <a:t>for your own close read screencast.</a:t>
            </a:r>
          </a:p>
          <a:p>
            <a:r>
              <a:rPr lang="en-US" sz="2800" dirty="0" smtClean="0"/>
              <a:t>2. Your teacher will assign you and a partner an excerpt of the same text that you will “unlock” in the same way that the actors did in the official close read screencast.</a:t>
            </a:r>
          </a:p>
          <a:p>
            <a:r>
              <a:rPr lang="en-US" sz="2800" dirty="0" smtClean="0"/>
              <a:t>3. Figure out the text and </a:t>
            </a:r>
            <a:r>
              <a:rPr lang="en-US" sz="2800" b="1" u="sng" dirty="0" smtClean="0"/>
              <a:t>write a script of your discussion</a:t>
            </a:r>
            <a:r>
              <a:rPr lang="en-US" sz="2800" dirty="0" smtClean="0"/>
              <a:t>.  Note: this will take at least an hour.</a:t>
            </a:r>
          </a:p>
          <a:p>
            <a:r>
              <a:rPr lang="en-US" sz="2800" dirty="0" smtClean="0"/>
              <a:t>4. Record your discussion using Screencast-o-</a:t>
            </a:r>
            <a:r>
              <a:rPr lang="en-US" sz="2800" dirty="0" err="1" smtClean="0"/>
              <a:t>matic</a:t>
            </a:r>
            <a:r>
              <a:rPr lang="en-US" sz="2800" dirty="0" smtClean="0"/>
              <a:t> or a similar application.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3797061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66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4494" y="2930343"/>
            <a:ext cx="8277138" cy="1914144"/>
          </a:xfrm>
        </p:spPr>
        <p:txBody>
          <a:bodyPr/>
          <a:lstStyle/>
          <a:p>
            <a:r>
              <a:rPr lang="en-US" b="1" u="sng" dirty="0" smtClean="0"/>
              <a:t>Screencast-o-</a:t>
            </a:r>
            <a:r>
              <a:rPr lang="en-US" b="1" u="sng" dirty="0" err="1" smtClean="0"/>
              <a:t>matic</a:t>
            </a:r>
            <a:r>
              <a:rPr lang="en-US" b="1" u="sng" dirty="0" smtClean="0"/>
              <a:t> </a:t>
            </a:r>
            <a:r>
              <a:rPr lang="en-US" b="1" dirty="0" smtClean="0"/>
              <a:t>records whatever you do on your computer screen and the sound in the room via your microphone.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45163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65541" y="2534576"/>
            <a:ext cx="7120309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hlinkClick r:id="rId2"/>
              </a:rPr>
              <a:t>Close Read Screencast "The Ravine" 93-101 JJ</a:t>
            </a:r>
            <a:endParaRPr lang="en-US" sz="2800" dirty="0" smtClean="0"/>
          </a:p>
          <a:p>
            <a:endParaRPr lang="en-US" sz="2800" dirty="0"/>
          </a:p>
          <a:p>
            <a:r>
              <a:rPr lang="en-US" sz="2800" dirty="0" smtClean="0">
                <a:hlinkClick r:id="rId3"/>
              </a:rPr>
              <a:t>Close Read Screencast "The Ravine" 323-330 LM</a:t>
            </a:r>
            <a:endParaRPr lang="en-US" sz="2800" dirty="0" smtClean="0"/>
          </a:p>
          <a:p>
            <a:endParaRPr lang="en-US" sz="2800" dirty="0"/>
          </a:p>
          <a:p>
            <a:r>
              <a:rPr lang="en-US" sz="2800" dirty="0" smtClean="0">
                <a:hlinkClick r:id="rId4"/>
              </a:rPr>
              <a:t>Close Read Screencast "The Ravine" 267-274 MN</a:t>
            </a:r>
            <a:r>
              <a:rPr lang="en-US" sz="2800" dirty="0" smtClean="0"/>
              <a:t> </a:t>
            </a:r>
            <a:endParaRPr lang="en-US" sz="2800" dirty="0" smtClean="0"/>
          </a:p>
          <a:p>
            <a:endParaRPr lang="en-US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719667" y="263321"/>
            <a:ext cx="809977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Here are three samples of the screencasts created by sixth grade students in a Title I school, in which they wrote and delivered a transcript of a close reading of an assigned excerpt of Graham Salisbury’s “The Ravine”: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8285372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2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2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2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4152268" y="2532970"/>
            <a:ext cx="1565101" cy="1565101"/>
            <a:chOff x="2476564" y="1368329"/>
            <a:chExt cx="1565101" cy="1565101"/>
          </a:xfrm>
          <a:solidFill>
            <a:schemeClr val="accent1">
              <a:lumMod val="60000"/>
              <a:lumOff val="40000"/>
            </a:schemeClr>
          </a:solid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8" name="Oval 7"/>
            <p:cNvSpPr/>
            <p:nvPr/>
          </p:nvSpPr>
          <p:spPr>
            <a:xfrm>
              <a:off x="2476564" y="1368329"/>
              <a:ext cx="1565101" cy="1565101"/>
            </a:xfrm>
            <a:prstGeom prst="ellipse">
              <a:avLst/>
            </a:prstGeom>
            <a:grpFill/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Oval 4"/>
            <p:cNvSpPr/>
            <p:nvPr/>
          </p:nvSpPr>
          <p:spPr>
            <a:xfrm>
              <a:off x="2705768" y="1597533"/>
              <a:ext cx="1214306" cy="1106693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9210" tIns="29210" rIns="29210" bIns="29210" numCol="1" spcCol="1270" anchor="ctr" anchorCtr="0">
              <a:noAutofit/>
            </a:bodyPr>
            <a:lstStyle/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300" kern="1200" dirty="0" smtClean="0"/>
                <a:t>Listening</a:t>
              </a:r>
              <a:endParaRPr lang="en-US" sz="2300" kern="1200" dirty="0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1365540" y="107871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286512193"/>
              </p:ext>
            </p:extLst>
          </p:nvPr>
        </p:nvGraphicFramePr>
        <p:xfrm>
          <a:off x="1100683" y="518873"/>
          <a:ext cx="6956006" cy="57485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787669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What are the predominant standards involved in this lesson? </a:t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How </a:t>
            </a:r>
            <a:r>
              <a:rPr lang="en-US" dirty="0"/>
              <a:t>could students’ efforts be evaluated?</a:t>
            </a:r>
            <a:br>
              <a:rPr lang="en-US" dirty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68687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67000" y="161161"/>
            <a:ext cx="6477000" cy="1914144"/>
          </a:xfrm>
        </p:spPr>
        <p:txBody>
          <a:bodyPr/>
          <a:lstStyle/>
          <a:p>
            <a:r>
              <a:rPr lang="en-US" dirty="0" smtClean="0"/>
              <a:t>Working definition of close reading: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90317" y="2312067"/>
            <a:ext cx="6477000" cy="2439718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sz="2800" dirty="0" smtClean="0"/>
              <a:t>Close reading is slow, careful reading and rereading of short texts or excerpts for the purpose of deepening understanding, of </a:t>
            </a:r>
            <a:r>
              <a:rPr lang="en-US" sz="2800" b="1" i="1" u="sng" dirty="0" smtClean="0"/>
              <a:t>unlocking</a:t>
            </a:r>
            <a:r>
              <a:rPr lang="en-US" sz="2800" i="1" u="sng" dirty="0" smtClean="0"/>
              <a:t> the meaning </a:t>
            </a:r>
            <a:r>
              <a:rPr lang="en-US" sz="2800" dirty="0" smtClean="0"/>
              <a:t>of complex ideas or language.</a:t>
            </a:r>
          </a:p>
          <a:p>
            <a:pPr>
              <a:lnSpc>
                <a:spcPct val="150000"/>
              </a:lnSpc>
            </a:pPr>
            <a:r>
              <a:rPr lang="en-US" sz="2800" dirty="0" smtClean="0">
                <a:hlinkClick r:id="rId2"/>
              </a:rPr>
              <a:t>What else/more is it?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8338741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5-10-09 at 8.43.00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0" y="0"/>
            <a:ext cx="907191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37843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5-10-09 at 8.47.25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" y="0"/>
            <a:ext cx="906124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19328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reen Shot 2015-10-09 at 8.53.25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700"/>
            <a:ext cx="9144000" cy="6811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2113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5-10-09 at 8.57.52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0" y="0"/>
            <a:ext cx="90682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83732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5-10-09 at 8.59.25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00"/>
            <a:ext cx="9144000" cy="6793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9989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2687138"/>
            <a:ext cx="6772171" cy="1914144"/>
          </a:xfrm>
        </p:spPr>
        <p:txBody>
          <a:bodyPr/>
          <a:lstStyle/>
          <a:p>
            <a:pPr algn="ctr"/>
            <a:r>
              <a:rPr lang="en-US" dirty="0" smtClean="0"/>
              <a:t>(Student-generated) </a:t>
            </a:r>
            <a:br>
              <a:rPr lang="en-US" dirty="0" smtClean="0"/>
            </a:br>
            <a:r>
              <a:rPr lang="en-US" dirty="0" smtClean="0"/>
              <a:t>Close Read Screencasts: Unlocking the Meaning of Challenging Texts</a:t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sz="3200" dirty="0" smtClean="0"/>
              <a:t>CLAS Fall Conference 2015</a:t>
            </a:r>
            <a:br>
              <a:rPr lang="en-US" sz="3200" dirty="0" smtClean="0"/>
            </a:br>
            <a:r>
              <a:rPr lang="en-US" sz="3200" dirty="0" smtClean="0"/>
              <a:t>Morgridge International Reading Center</a:t>
            </a:r>
            <a:endParaRPr lang="en-US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en-US" dirty="0" smtClean="0"/>
              <a:t>Paul Holimon</a:t>
            </a:r>
          </a:p>
          <a:p>
            <a:pPr algn="ctr"/>
            <a:r>
              <a:rPr lang="en-US" dirty="0" err="1" smtClean="0"/>
              <a:t>paulholimon.com</a:t>
            </a:r>
            <a:endParaRPr lang="en-US" dirty="0" smtClean="0"/>
          </a:p>
          <a:p>
            <a:pPr algn="ctr"/>
            <a:r>
              <a:rPr lang="en-US" dirty="0" err="1" smtClean="0"/>
              <a:t>paulholimon@gmail.com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9676055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reen Shot 2015-10-08 at 11.24.41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7828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65540" y="107871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189947061"/>
              </p:ext>
            </p:extLst>
          </p:nvPr>
        </p:nvGraphicFramePr>
        <p:xfrm>
          <a:off x="499844" y="477909"/>
          <a:ext cx="8234493" cy="60762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Curved Left Arrow 10"/>
          <p:cNvSpPr/>
          <p:nvPr/>
        </p:nvSpPr>
        <p:spPr>
          <a:xfrm rot="1691904">
            <a:off x="6072760" y="4459903"/>
            <a:ext cx="942261" cy="1838520"/>
          </a:xfrm>
          <a:prstGeom prst="curved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Curved Left Arrow 11"/>
          <p:cNvSpPr/>
          <p:nvPr/>
        </p:nvSpPr>
        <p:spPr>
          <a:xfrm rot="19165514">
            <a:off x="6178944" y="837212"/>
            <a:ext cx="942261" cy="1838520"/>
          </a:xfrm>
          <a:prstGeom prst="curved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Curved Left Arrow 12"/>
          <p:cNvSpPr/>
          <p:nvPr/>
        </p:nvSpPr>
        <p:spPr>
          <a:xfrm rot="12788735">
            <a:off x="1976168" y="714321"/>
            <a:ext cx="942261" cy="1838520"/>
          </a:xfrm>
          <a:prstGeom prst="curved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Curved Left Arrow 13"/>
          <p:cNvSpPr/>
          <p:nvPr/>
        </p:nvSpPr>
        <p:spPr>
          <a:xfrm rot="8107659">
            <a:off x="2061521" y="4410981"/>
            <a:ext cx="942261" cy="1838520"/>
          </a:xfrm>
          <a:prstGeom prst="curved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97053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reen Shot 2015-10-09 at 12.43.36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700"/>
            <a:ext cx="9144000" cy="681273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-95588" y="5268187"/>
            <a:ext cx="421952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r>
              <a:rPr lang="en-US" sz="1600" b="1" dirty="0"/>
              <a:t>Puig, E. (2014, </a:t>
            </a:r>
            <a:r>
              <a:rPr lang="en-US" sz="1600" b="1" dirty="0" smtClean="0"/>
              <a:t>May)</a:t>
            </a:r>
            <a:r>
              <a:rPr lang="en-US" sz="1600" b="1" dirty="0"/>
              <a:t>. Using Students' </a:t>
            </a:r>
            <a:endParaRPr lang="en-US" sz="1600" b="1" dirty="0" smtClean="0"/>
          </a:p>
          <a:p>
            <a:r>
              <a:rPr lang="en-US" sz="1600" b="1" dirty="0" smtClean="0"/>
              <a:t>Strengths </a:t>
            </a:r>
            <a:r>
              <a:rPr lang="en-US" sz="1600" b="1" dirty="0"/>
              <a:t>to Guide Instruction. Lecture presented at CLAS Conference Spring 2014.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83727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4152268" y="2532970"/>
            <a:ext cx="1565101" cy="1565101"/>
            <a:chOff x="2476564" y="1368329"/>
            <a:chExt cx="1565101" cy="1565101"/>
          </a:xfrm>
          <a:solidFill>
            <a:schemeClr val="accent1">
              <a:lumMod val="60000"/>
              <a:lumOff val="40000"/>
            </a:schemeClr>
          </a:solid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8" name="Oval 7"/>
            <p:cNvSpPr/>
            <p:nvPr/>
          </p:nvSpPr>
          <p:spPr>
            <a:xfrm>
              <a:off x="2476564" y="1368329"/>
              <a:ext cx="1565101" cy="1565101"/>
            </a:xfrm>
            <a:prstGeom prst="ellipse">
              <a:avLst/>
            </a:prstGeom>
            <a:grpFill/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Oval 4"/>
            <p:cNvSpPr/>
            <p:nvPr/>
          </p:nvSpPr>
          <p:spPr>
            <a:xfrm>
              <a:off x="2705768" y="1597533"/>
              <a:ext cx="1214306" cy="1106693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9210" tIns="29210" rIns="29210" bIns="29210" numCol="1" spcCol="1270" anchor="ctr" anchorCtr="0">
              <a:noAutofit/>
            </a:bodyPr>
            <a:lstStyle/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300" kern="1200" dirty="0" smtClean="0"/>
                <a:t>Listening</a:t>
              </a:r>
              <a:endParaRPr lang="en-US" sz="2300" kern="1200" dirty="0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1365540" y="107871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720544237"/>
              </p:ext>
            </p:extLst>
          </p:nvPr>
        </p:nvGraphicFramePr>
        <p:xfrm>
          <a:off x="1100683" y="518873"/>
          <a:ext cx="6956006" cy="57485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923521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Writing from Sources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Writing from Sources Professional Development Video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5" name="Picture Placeholder 4" descr="Screen Shot 2015-10-08 at 11.33.24 PM.png"/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7" b="1677"/>
          <a:stretch>
            <a:fillRect/>
          </a:stretch>
        </p:blipFill>
        <p:spPr/>
      </p:pic>
      <p:sp>
        <p:nvSpPr>
          <p:cNvPr id="6" name="TextBox 5"/>
          <p:cNvSpPr txBox="1"/>
          <p:nvPr/>
        </p:nvSpPr>
        <p:spPr>
          <a:xfrm>
            <a:off x="5017544" y="5144637"/>
            <a:ext cx="398136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r>
              <a:rPr lang="en-US" dirty="0"/>
              <a:t>Carol </a:t>
            </a:r>
            <a:r>
              <a:rPr lang="en-US" dirty="0" err="1"/>
              <a:t>Jago</a:t>
            </a:r>
            <a:r>
              <a:rPr lang="en-US" dirty="0"/>
              <a:t>. (</a:t>
            </a:r>
            <a:r>
              <a:rPr lang="en-US" dirty="0" err="1"/>
              <a:t>n.d.</a:t>
            </a:r>
            <a:r>
              <a:rPr lang="en-US" dirty="0"/>
              <a:t>). Retrieved October </a:t>
            </a:r>
            <a:r>
              <a:rPr lang="en-US" dirty="0" smtClean="0"/>
              <a:t>3, </a:t>
            </a:r>
            <a:r>
              <a:rPr lang="en-US" dirty="0"/>
              <a:t>2015, from http://</a:t>
            </a:r>
            <a:r>
              <a:rPr lang="en-US" dirty="0" err="1"/>
              <a:t>www.caroljago.com</a:t>
            </a:r>
            <a:r>
              <a:rPr lang="en-US" dirty="0"/>
              <a:t>/Home/</a:t>
            </a:r>
            <a:r>
              <a:rPr lang="en-US" dirty="0" err="1"/>
              <a:t>Index.html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62533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Let’s meet the kiddos!</a:t>
            </a:r>
            <a:endParaRPr lang="en-US" dirty="0"/>
          </a:p>
        </p:txBody>
      </p:sp>
      <p:pic>
        <p:nvPicPr>
          <p:cNvPr id="5" name="Picture Placeholder 4" descr="2015-10-06 11.40.06.jpg"/>
          <p:cNvPicPr>
            <a:picLocks noGrp="1" noChangeAspect="1"/>
          </p:cNvPicPr>
          <p:nvPr>
            <p:ph type="pic" sz="quarter" idx="1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6" r="5016"/>
          <a:stretch>
            <a:fillRect/>
          </a:stretch>
        </p:blipFill>
        <p:spPr/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0415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600"/>
                            </p:stCondLst>
                            <p:childTnLst>
                              <p:par>
                                <p:cTn id="1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5-10-06 10.11.23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9492" y="2989914"/>
            <a:ext cx="2654508" cy="1278990"/>
          </a:xfrm>
          <a:prstGeom prst="rect">
            <a:avLst/>
          </a:prstGeom>
        </p:spPr>
      </p:pic>
      <p:pic>
        <p:nvPicPr>
          <p:cNvPr id="3" name="Picture 2" descr="2015-10-06 10.22.03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9556" y="4748102"/>
            <a:ext cx="882145" cy="597232"/>
          </a:xfrm>
          <a:prstGeom prst="rect">
            <a:avLst/>
          </a:prstGeom>
        </p:spPr>
      </p:pic>
      <p:pic>
        <p:nvPicPr>
          <p:cNvPr id="4" name="Picture 3" descr="2015-10-06 11.32.04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084" y="3740367"/>
            <a:ext cx="1008213" cy="492459"/>
          </a:xfrm>
          <a:prstGeom prst="rect">
            <a:avLst/>
          </a:prstGeom>
        </p:spPr>
      </p:pic>
      <p:pic>
        <p:nvPicPr>
          <p:cNvPr id="5" name="Picture 4" descr="2015-10-06 11.50.31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2545" y="5854719"/>
            <a:ext cx="1812149" cy="1003281"/>
          </a:xfrm>
          <a:prstGeom prst="rect">
            <a:avLst/>
          </a:prstGeom>
        </p:spPr>
      </p:pic>
      <p:pic>
        <p:nvPicPr>
          <p:cNvPr id="6" name="Picture 5" descr="2015-10-06 14.16.31.jp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5442" y="2596407"/>
            <a:ext cx="972516" cy="787013"/>
          </a:xfrm>
          <a:prstGeom prst="rect">
            <a:avLst/>
          </a:prstGeom>
        </p:spPr>
      </p:pic>
      <p:pic>
        <p:nvPicPr>
          <p:cNvPr id="7" name="Picture 6" descr="2015-10-06 14.18.05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4056" y="117295"/>
            <a:ext cx="4707645" cy="2401388"/>
          </a:xfrm>
          <a:prstGeom prst="rect">
            <a:avLst/>
          </a:prstGeom>
        </p:spPr>
      </p:pic>
      <p:pic>
        <p:nvPicPr>
          <p:cNvPr id="9" name="Picture 8" descr="2015-10-06 14.34.09.jp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28" y="4335984"/>
            <a:ext cx="1779474" cy="872453"/>
          </a:xfrm>
          <a:prstGeom prst="rect">
            <a:avLst/>
          </a:prstGeom>
        </p:spPr>
      </p:pic>
      <p:pic>
        <p:nvPicPr>
          <p:cNvPr id="11" name="Picture 10" descr="2015-10-06 14.40.07.jp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13" y="1769303"/>
            <a:ext cx="3908173" cy="1931078"/>
          </a:xfrm>
          <a:prstGeom prst="rect">
            <a:avLst/>
          </a:prstGeom>
        </p:spPr>
      </p:pic>
      <p:pic>
        <p:nvPicPr>
          <p:cNvPr id="12" name="Picture 11" descr="2015-10-06 14.46.24.jp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28" y="5656642"/>
            <a:ext cx="1900943" cy="1068663"/>
          </a:xfrm>
          <a:prstGeom prst="rect">
            <a:avLst/>
          </a:prstGeom>
        </p:spPr>
      </p:pic>
      <p:pic>
        <p:nvPicPr>
          <p:cNvPr id="13" name="Picture 12" descr="2015-10-06 14.53.23.jp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2454" y="5697066"/>
            <a:ext cx="1809247" cy="893587"/>
          </a:xfrm>
          <a:prstGeom prst="rect">
            <a:avLst/>
          </a:prstGeom>
        </p:spPr>
      </p:pic>
      <p:pic>
        <p:nvPicPr>
          <p:cNvPr id="14" name="Picture 13" descr="2015-10-06 15.07.53.jpg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9080" y="5297386"/>
            <a:ext cx="1827639" cy="1009933"/>
          </a:xfrm>
          <a:prstGeom prst="rect">
            <a:avLst/>
          </a:prstGeom>
        </p:spPr>
      </p:pic>
      <p:pic>
        <p:nvPicPr>
          <p:cNvPr id="15" name="Picture 14" descr="2015-10-06 15.01.50.jp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4101" y="5597513"/>
            <a:ext cx="1607240" cy="993140"/>
          </a:xfrm>
          <a:prstGeom prst="rect">
            <a:avLst/>
          </a:prstGeom>
        </p:spPr>
      </p:pic>
      <p:pic>
        <p:nvPicPr>
          <p:cNvPr id="16" name="Picture 15" descr="2015-09-30 13.15.10.jp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4056" y="3902864"/>
            <a:ext cx="1303661" cy="732079"/>
          </a:xfrm>
          <a:prstGeom prst="rect">
            <a:avLst/>
          </a:prstGeom>
        </p:spPr>
      </p:pic>
      <p:pic>
        <p:nvPicPr>
          <p:cNvPr id="19" name="Picture 18" descr="2015-09-30 13.17.03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7958" y="3005404"/>
            <a:ext cx="1282811" cy="721581"/>
          </a:xfrm>
          <a:prstGeom prst="rect">
            <a:avLst/>
          </a:prstGeom>
        </p:spPr>
      </p:pic>
      <p:pic>
        <p:nvPicPr>
          <p:cNvPr id="20" name="Picture 19" descr="2015-09-30 13.18.03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1033" y="143973"/>
            <a:ext cx="1931453" cy="1087650"/>
          </a:xfrm>
          <a:prstGeom prst="rect">
            <a:avLst/>
          </a:prstGeom>
        </p:spPr>
      </p:pic>
      <p:pic>
        <p:nvPicPr>
          <p:cNvPr id="22" name="Picture 21" descr="2015-09-30 13.19.35.jpg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814" y="5215054"/>
            <a:ext cx="680483" cy="382459"/>
          </a:xfrm>
          <a:prstGeom prst="rect">
            <a:avLst/>
          </a:prstGeom>
        </p:spPr>
      </p:pic>
      <p:pic>
        <p:nvPicPr>
          <p:cNvPr id="23" name="Picture 22" descr="2015-09-30 13.20.30.jpg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6635" y="4289783"/>
            <a:ext cx="1905081" cy="1070300"/>
          </a:xfrm>
          <a:prstGeom prst="rect">
            <a:avLst/>
          </a:prstGeom>
        </p:spPr>
      </p:pic>
      <p:pic>
        <p:nvPicPr>
          <p:cNvPr id="25" name="Picture 24" descr="2015-09-30 13.22.13.jp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3814" y="4112717"/>
            <a:ext cx="2208070" cy="1118010"/>
          </a:xfrm>
          <a:prstGeom prst="rect">
            <a:avLst/>
          </a:prstGeom>
        </p:spPr>
      </p:pic>
      <p:pic>
        <p:nvPicPr>
          <p:cNvPr id="26" name="Picture 25" descr="2015-09-30 13.22.57.jpg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13" y="117295"/>
            <a:ext cx="1889594" cy="1062838"/>
          </a:xfrm>
          <a:prstGeom prst="rect">
            <a:avLst/>
          </a:prstGeom>
        </p:spPr>
      </p:pic>
      <p:pic>
        <p:nvPicPr>
          <p:cNvPr id="27" name="Picture 26" descr="2015-09-30 13.23.36.jpg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3448" y="4887874"/>
            <a:ext cx="1269020" cy="641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0617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3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45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5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3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5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350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6500"/>
                            </p:stCondLst>
                            <p:childTnLst>
                              <p:par>
                                <p:cTn id="3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3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9500"/>
                            </p:stCondLst>
                            <p:childTnLst>
                              <p:par>
                                <p:cTn id="4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2500"/>
                            </p:stCondLst>
                            <p:childTnLst>
                              <p:par>
                                <p:cTn id="4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500"/>
                            </p:stCondLst>
                            <p:childTnLst>
                              <p:par>
                                <p:cTn id="4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6000"/>
                            </p:stCondLst>
                            <p:childTnLst>
                              <p:par>
                                <p:cTn id="5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9000"/>
                            </p:stCondLst>
                            <p:childTnLst>
                              <p:par>
                                <p:cTn id="5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3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2000"/>
                            </p:stCondLst>
                            <p:childTnLst>
                              <p:par>
                                <p:cTn id="6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0"/>
                            </p:stCondLst>
                            <p:childTnLst>
                              <p:par>
                                <p:cTn id="6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5500"/>
                            </p:stCondLst>
                            <p:childTnLst>
                              <p:par>
                                <p:cTn id="6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8500"/>
                            </p:stCondLst>
                            <p:childTnLst>
                              <p:par>
                                <p:cTn id="7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9000"/>
                            </p:stCondLst>
                            <p:childTnLst>
                              <p:par>
                                <p:cTn id="7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9500"/>
                            </p:stCondLst>
                            <p:childTnLst>
                              <p:par>
                                <p:cTn id="8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00"/>
                            </p:stCondLst>
                            <p:childTnLst>
                              <p:par>
                                <p:cTn id="8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500"/>
                            </p:stCondLst>
                            <p:childTnLst>
                              <p:par>
                                <p:cTn id="8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5" Type="http://schemas.openxmlformats.org/officeDocument/2006/relationships/image" Target="../media/image5.jpeg"/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Inkwell">
  <a:themeElements>
    <a:clrScheme name="BlackTie">
      <a:dk1>
        <a:srgbClr val="000000"/>
      </a:dk1>
      <a:lt1>
        <a:srgbClr val="FFFFFF"/>
      </a:lt1>
      <a:dk2>
        <a:srgbClr val="46464A"/>
      </a:dk2>
      <a:lt2>
        <a:srgbClr val="E3DCCF"/>
      </a:lt2>
      <a:accent1>
        <a:srgbClr val="6F6F74"/>
      </a:accent1>
      <a:accent2>
        <a:srgbClr val="A7B789"/>
      </a:accent2>
      <a:accent3>
        <a:srgbClr val="BEAE98"/>
      </a:accent3>
      <a:accent4>
        <a:srgbClr val="92A9B9"/>
      </a:accent4>
      <a:accent5>
        <a:srgbClr val="9C8265"/>
      </a:accent5>
      <a:accent6>
        <a:srgbClr val="8D6974"/>
      </a:accent6>
      <a:hlink>
        <a:srgbClr val="67AABF"/>
      </a:hlink>
      <a:folHlink>
        <a:srgbClr val="B1B5AB"/>
      </a:folHlink>
    </a:clrScheme>
    <a:fontScheme name="Inkwell">
      <a:majorFont>
        <a:latin typeface="Goudy Old Style"/>
        <a:ea typeface=""/>
        <a:cs typeface=""/>
        <a:font script="Jpan" typeface="ＭＳ 明朝"/>
        <a:font script="Hans" typeface="宋体"/>
        <a:font script="Hant" typeface="新細明體"/>
      </a:majorFont>
      <a:minorFont>
        <a:latin typeface="Goudy Old Style"/>
        <a:ea typeface=""/>
        <a:cs typeface=""/>
        <a:font script="Jpan" typeface="ＭＳ 明朝"/>
        <a:font script="Hans" typeface="宋体"/>
        <a:font script="Hant" typeface="新細明體"/>
      </a:minorFont>
    </a:fontScheme>
    <a:fmtScheme name="Inkwell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30000"/>
              </a:schemeClr>
              <a:schemeClr val="phClr">
                <a:alpha val="10000"/>
                <a:satMod val="12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30000"/>
                <a:satMod val="150000"/>
              </a:schemeClr>
              <a:schemeClr val="phClr">
                <a:alpha val="10000"/>
                <a:satMod val="120000"/>
              </a:schemeClr>
            </a:duotone>
          </a:blip>
          <a:stretch/>
        </a:blip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  <a:softEdge rad="25400"/>
          </a:effectLst>
        </a:effectStyle>
      </a:effectStyleLst>
      <a:bgFillStyleLst>
        <a:blipFill rotWithShape="1">
          <a:blip xmlns:r="http://schemas.openxmlformats.org/officeDocument/2006/relationships" r:embed="rId3"/>
          <a:stretch/>
        </a:blipFill>
        <a:blipFill rotWithShape="1">
          <a:blip xmlns:r="http://schemas.openxmlformats.org/officeDocument/2006/relationships" r:embed="rId4"/>
          <a:stretch/>
        </a:blipFill>
        <a:blipFill rotWithShape="1">
          <a:blip xmlns:r="http://schemas.openxmlformats.org/officeDocument/2006/relationships" r:embed="rId5"/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Inkwell.thmx</Template>
  <TotalTime>757</TotalTime>
  <Words>422</Words>
  <Application>Microsoft Macintosh PowerPoint</Application>
  <PresentationFormat>On-screen Show (4:3)</PresentationFormat>
  <Paragraphs>62</Paragraphs>
  <Slides>25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Inkwell</vt:lpstr>
      <vt:lpstr>(Student-generated)  Close Read Screencasts: Unlocking the Meaning of Challenging Texts  CLAS Fall Conference 2015 Morgridge International Reading Center</vt:lpstr>
      <vt:lpstr>Working definition of close reading:</vt:lpstr>
      <vt:lpstr>PowerPoint Presentation</vt:lpstr>
      <vt:lpstr>PowerPoint Presentation</vt:lpstr>
      <vt:lpstr>PowerPoint Presentation</vt:lpstr>
      <vt:lpstr>PowerPoint Presentation</vt:lpstr>
      <vt:lpstr>Writing from Sources</vt:lpstr>
      <vt:lpstr>Let’s meet the kiddos!</vt:lpstr>
      <vt:lpstr>PowerPoint Presentation</vt:lpstr>
      <vt:lpstr>HMH Collections Grade 6 Collection 1 “The Ravine”</vt:lpstr>
      <vt:lpstr>Original Script, 1 of 3</vt:lpstr>
      <vt:lpstr>Original Script, 2 of 3</vt:lpstr>
      <vt:lpstr>Original Script, 3 of 3</vt:lpstr>
      <vt:lpstr>What are the missing terms?</vt:lpstr>
      <vt:lpstr>The Student Process</vt:lpstr>
      <vt:lpstr>Screencast-o-matic records whatever you do on your computer screen and the sound in the room via your microphone.</vt:lpstr>
      <vt:lpstr>PowerPoint Presentation</vt:lpstr>
      <vt:lpstr>PowerPoint Presentation</vt:lpstr>
      <vt:lpstr>What are the predominant standards involved in this lesson?   How could students’ efforts be evaluated?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(Student-generated)  Close Read Screencasts: Unlocking the Meaning of Challenging Texts  CLAS Fall Conference 2015 Morgridge International Reading Center</vt:lpstr>
    </vt:vector>
  </TitlesOfParts>
  <Company>paulholimon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(Student-generated)  Close Read Screencasts  CLAS Fall Conference 2015 Morgridge International Reading Center</dc:title>
  <dc:creator>Paul Holimon</dc:creator>
  <cp:lastModifiedBy>Paul Holimon</cp:lastModifiedBy>
  <cp:revision>41</cp:revision>
  <dcterms:created xsi:type="dcterms:W3CDTF">2015-10-09T00:18:13Z</dcterms:created>
  <dcterms:modified xsi:type="dcterms:W3CDTF">2015-10-14T03:56:16Z</dcterms:modified>
</cp:coreProperties>
</file>